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omments/modernComment_7FFFD26C_9286CE44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4"/>
  </p:sldMasterIdLst>
  <p:notesMasterIdLst>
    <p:notesMasterId r:id="rId14"/>
  </p:notesMasterIdLst>
  <p:sldIdLst>
    <p:sldId id="2147471971" r:id="rId5"/>
    <p:sldId id="2147471980" r:id="rId6"/>
    <p:sldId id="2147471981" r:id="rId7"/>
    <p:sldId id="2147471972" r:id="rId8"/>
    <p:sldId id="2147471973" r:id="rId9"/>
    <p:sldId id="2147471974" r:id="rId10"/>
    <p:sldId id="2147471975" r:id="rId11"/>
    <p:sldId id="2147471979" r:id="rId12"/>
    <p:sldId id="214747198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8B58881-09D1-F1F7-3316-518419617E77}" name="王秋骏" initials="王秋骏" userId="S-1-5-21-2842913564-4242284637-2308703779-1478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ZAKI，TOORU / 東崎徹" initials="T/東" lastIdx="1" clrIdx="0">
    <p:extLst>
      <p:ext uri="{19B8F6BF-5375-455C-9EA6-DF929625EA0E}">
        <p15:presenceInfo xmlns:p15="http://schemas.microsoft.com/office/powerpoint/2012/main" userId="S::toru.tozaki.bu@hitachiastemo.com::3c0a354f-9afc-4895-a62c-4e8329858b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0000"/>
    <a:srgbClr val="FFF2CC"/>
    <a:srgbClr val="FF8080"/>
    <a:srgbClr val="C3C3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249" autoAdjust="0"/>
  </p:normalViewPr>
  <p:slideViewPr>
    <p:cSldViewPr snapToGrid="0" showGuides="1">
      <p:cViewPr varScale="1">
        <p:scale>
          <a:sx n="114" d="100"/>
          <a:sy n="114" d="100"/>
        </p:scale>
        <p:origin x="474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70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omments/modernComment_7FFFD26C_9286CE4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E847DF9-F2AA-4698-9EF1-017CDF21D13C}" authorId="{48B58881-09D1-F1F7-3316-518419617E77}" created="2023-05-15T07:00:53.646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458308164" sldId="2147471980"/>
      <ac:spMk id="3" creationId="{5DD526D7-D0CB-671E-A3F4-17C3285DC258}"/>
    </ac:deMkLst>
    <p188:txBody>
      <a:bodyPr/>
      <a:lstStyle/>
      <a:p>
        <a:r>
          <a:rPr lang="zh-CN" altLang="en-US"/>
          <a:t>11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9B57D-A33E-489A-850B-0DF120EF61FE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089347-A11E-4937-8B5B-AD9D8D29F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461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mple 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38"/>
          <p:cNvGrpSpPr/>
          <p:nvPr/>
        </p:nvGrpSpPr>
        <p:grpSpPr bwMode="gray">
          <a:xfrm>
            <a:off x="432653" y="2743235"/>
            <a:ext cx="11327551" cy="129984"/>
            <a:chOff x="324487" y="2057426"/>
            <a:chExt cx="8495663" cy="97488"/>
          </a:xfrm>
        </p:grpSpPr>
        <p:sp>
          <p:nvSpPr>
            <p:cNvPr id="9" name="正方形/長方形 11"/>
            <p:cNvSpPr>
              <a:spLocks noChangeArrowheads="1"/>
            </p:cNvSpPr>
            <p:nvPr/>
          </p:nvSpPr>
          <p:spPr bwMode="gray">
            <a:xfrm>
              <a:off x="324489" y="2057426"/>
              <a:ext cx="8495661" cy="97488"/>
            </a:xfrm>
            <a:prstGeom prst="rect">
              <a:avLst/>
            </a:prstGeom>
            <a:solidFill>
              <a:srgbClr val="73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ja-JP" altLang="en-US" sz="2600"/>
            </a:p>
          </p:txBody>
        </p:sp>
        <p:grpSp>
          <p:nvGrpSpPr>
            <p:cNvPr id="10" name="グループ化 16"/>
            <p:cNvGrpSpPr/>
            <p:nvPr/>
          </p:nvGrpSpPr>
          <p:grpSpPr bwMode="gray">
            <a:xfrm>
              <a:off x="324487" y="2057426"/>
              <a:ext cx="1938812" cy="97488"/>
              <a:chOff x="312738" y="2747963"/>
              <a:chExt cx="1970087" cy="109537"/>
            </a:xfrm>
          </p:grpSpPr>
          <p:sp>
            <p:nvSpPr>
              <p:cNvPr id="11" name="正方形/長方形 41"/>
              <p:cNvSpPr/>
              <p:nvPr/>
            </p:nvSpPr>
            <p:spPr bwMode="gray">
              <a:xfrm>
                <a:off x="312738" y="2747963"/>
                <a:ext cx="1970087" cy="109537"/>
              </a:xfrm>
              <a:prstGeom prst="rect">
                <a:avLst/>
              </a:prstGeom>
              <a:solidFill>
                <a:srgbClr val="FF002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" name="正方形/長方形 42"/>
              <p:cNvSpPr/>
              <p:nvPr/>
            </p:nvSpPr>
            <p:spPr bwMode="gray">
              <a:xfrm>
                <a:off x="312738" y="2747963"/>
                <a:ext cx="985837" cy="109537"/>
              </a:xfrm>
              <a:prstGeom prst="rect">
                <a:avLst/>
              </a:prstGeom>
              <a:solidFill>
                <a:srgbClr val="B3B3B3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>
                  <a:solidFill>
                    <a:sysClr val="windowText" lastClr="000000"/>
                  </a:solidFill>
                </a:endParaRPr>
              </a:p>
            </p:txBody>
          </p:sp>
        </p:grpSp>
      </p:grpSp>
      <p:sp>
        <p:nvSpPr>
          <p:cNvPr id="13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23622" y="2952511"/>
            <a:ext cx="11346103" cy="547159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0" indent="0" algn="ctr">
              <a:lnSpc>
                <a:spcPts val="3200"/>
              </a:lnSpc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Simple Presentation (Title Slide 1)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568143" y="4388713"/>
            <a:ext cx="7192059" cy="369332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800"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kumimoji="1" lang="en-US" altLang="ja-JP" b="1" dirty="0"/>
              <a:t>Presenter Name</a:t>
            </a:r>
            <a:endParaRPr kumimoji="1" lang="ja-JP" altLang="en-US" dirty="0"/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568143" y="4793205"/>
            <a:ext cx="7192059" cy="369332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800"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kumimoji="1" lang="en-US" altLang="ja-JP" b="1" dirty="0"/>
              <a:t>Presenter Title</a:t>
            </a:r>
            <a:endParaRPr kumimoji="1" lang="ja-JP" alt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4568143" y="5197697"/>
            <a:ext cx="7192059" cy="369332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800"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kumimoji="1" lang="en-US" altLang="ja-JP" b="1" dirty="0"/>
              <a:t>Presenter Unit</a:t>
            </a:r>
            <a:endParaRPr kumimoji="1" lang="ja-JP" alt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4568143" y="5602189"/>
            <a:ext cx="7192059" cy="369332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800"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kumimoji="1" lang="en-US" altLang="ja-JP" b="1" dirty="0"/>
              <a:t>Name of Group Company</a:t>
            </a:r>
            <a:endParaRPr kumimoji="1" lang="ja-JP" altLang="en-US" dirty="0"/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4568143" y="6006679"/>
            <a:ext cx="7192059" cy="369332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800"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kumimoji="1" lang="en-US" altLang="ja-JP" b="1" dirty="0"/>
              <a:t>Date</a:t>
            </a:r>
            <a:endParaRPr kumimoji="1" lang="ja-JP" alt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23623" y="3538926"/>
            <a:ext cx="11336579" cy="547159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0" indent="0" algn="ctr">
              <a:lnSpc>
                <a:spcPts val="3200"/>
              </a:lnSpc>
              <a:spcBef>
                <a:spcPts val="0"/>
              </a:spcBef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Subtitle if necessary</a:t>
            </a:r>
          </a:p>
        </p:txBody>
      </p:sp>
      <p:grpSp>
        <p:nvGrpSpPr>
          <p:cNvPr id="22" name="グループ化 38">
            <a:extLst>
              <a:ext uri="{FF2B5EF4-FFF2-40B4-BE49-F238E27FC236}">
                <a16:creationId xmlns:a16="http://schemas.microsoft.com/office/drawing/2014/main" id="{624AF807-A9AE-97DA-C079-363626158E2A}"/>
              </a:ext>
            </a:extLst>
          </p:cNvPr>
          <p:cNvGrpSpPr/>
          <p:nvPr userDrawn="1"/>
        </p:nvGrpSpPr>
        <p:grpSpPr bwMode="gray">
          <a:xfrm>
            <a:off x="432653" y="2743235"/>
            <a:ext cx="11327551" cy="129984"/>
            <a:chOff x="324487" y="2057426"/>
            <a:chExt cx="8495663" cy="97488"/>
          </a:xfrm>
        </p:grpSpPr>
        <p:sp>
          <p:nvSpPr>
            <p:cNvPr id="23" name="正方形/長方形 11">
              <a:extLst>
                <a:ext uri="{FF2B5EF4-FFF2-40B4-BE49-F238E27FC236}">
                  <a16:creationId xmlns:a16="http://schemas.microsoft.com/office/drawing/2014/main" id="{1C410D87-56A3-C23E-5CF7-9915254AAC5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24489" y="2057426"/>
              <a:ext cx="8495661" cy="97488"/>
            </a:xfrm>
            <a:prstGeom prst="rect">
              <a:avLst/>
            </a:prstGeom>
            <a:solidFill>
              <a:srgbClr val="73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ja-JP" altLang="en-US" sz="2600"/>
            </a:p>
          </p:txBody>
        </p:sp>
        <p:grpSp>
          <p:nvGrpSpPr>
            <p:cNvPr id="24" name="グループ化 16">
              <a:extLst>
                <a:ext uri="{FF2B5EF4-FFF2-40B4-BE49-F238E27FC236}">
                  <a16:creationId xmlns:a16="http://schemas.microsoft.com/office/drawing/2014/main" id="{64BF2823-DF75-7450-C0A2-4BCB7754D2B0}"/>
                </a:ext>
              </a:extLst>
            </p:cNvPr>
            <p:cNvGrpSpPr/>
            <p:nvPr/>
          </p:nvGrpSpPr>
          <p:grpSpPr bwMode="gray">
            <a:xfrm>
              <a:off x="324487" y="2057426"/>
              <a:ext cx="1938812" cy="97488"/>
              <a:chOff x="312738" y="2747963"/>
              <a:chExt cx="1970087" cy="109537"/>
            </a:xfrm>
          </p:grpSpPr>
          <p:sp>
            <p:nvSpPr>
              <p:cNvPr id="25" name="正方形/長方形 41">
                <a:extLst>
                  <a:ext uri="{FF2B5EF4-FFF2-40B4-BE49-F238E27FC236}">
                    <a16:creationId xmlns:a16="http://schemas.microsoft.com/office/drawing/2014/main" id="{EE5B07DB-344B-94A4-AB34-F5DCE7171D7A}"/>
                  </a:ext>
                </a:extLst>
              </p:cNvPr>
              <p:cNvSpPr/>
              <p:nvPr/>
            </p:nvSpPr>
            <p:spPr bwMode="gray">
              <a:xfrm>
                <a:off x="312738" y="2747963"/>
                <a:ext cx="1970087" cy="109537"/>
              </a:xfrm>
              <a:prstGeom prst="rect">
                <a:avLst/>
              </a:prstGeom>
              <a:solidFill>
                <a:srgbClr val="FF002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6" name="正方形/長方形 42">
                <a:extLst>
                  <a:ext uri="{FF2B5EF4-FFF2-40B4-BE49-F238E27FC236}">
                    <a16:creationId xmlns:a16="http://schemas.microsoft.com/office/drawing/2014/main" id="{4FC2852F-B3CF-C23D-D977-55E347A285EE}"/>
                  </a:ext>
                </a:extLst>
              </p:cNvPr>
              <p:cNvSpPr/>
              <p:nvPr/>
            </p:nvSpPr>
            <p:spPr bwMode="gray">
              <a:xfrm>
                <a:off x="312738" y="2747963"/>
                <a:ext cx="985837" cy="109537"/>
              </a:xfrm>
              <a:prstGeom prst="rect">
                <a:avLst/>
              </a:prstGeom>
              <a:solidFill>
                <a:srgbClr val="B3B3B3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sp>
        <p:nvSpPr>
          <p:cNvPr id="27" name="AutoShape 66">
            <a:extLst>
              <a:ext uri="{FF2B5EF4-FFF2-40B4-BE49-F238E27FC236}">
                <a16:creationId xmlns:a16="http://schemas.microsoft.com/office/drawing/2014/main" id="{3FD214E0-5498-6D3B-697E-9E6BA20B41CB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5513511" y="6624641"/>
            <a:ext cx="1156801" cy="145522"/>
          </a:xfrm>
          <a:prstGeom prst="roundRect">
            <a:avLst>
              <a:gd name="adj" fmla="val 0"/>
            </a:avLst>
          </a:prstGeom>
          <a:noFill/>
          <a:ln w="3175" cap="sq">
            <a:solidFill>
              <a:srgbClr val="9B2423"/>
            </a:solidFill>
            <a:miter lim="800000"/>
            <a:headEnd/>
            <a:tailEnd/>
          </a:ln>
        </p:spPr>
        <p:txBody>
          <a:bodyPr wrap="none" lIns="9144" tIns="9144" rIns="9144" bIns="9144" anchor="ctr"/>
          <a:lstStyle/>
          <a:p>
            <a:pPr algn="ctr"/>
            <a:r>
              <a:rPr lang="en-US" altLang="ja-JP" sz="900" dirty="0">
                <a:solidFill>
                  <a:srgbClr val="9B2423"/>
                </a:solidFill>
                <a:latin typeface="Arial" charset="0"/>
                <a:ea typeface="ＭＳ ゴシック" pitchFamily="49" charset="-128"/>
              </a:rPr>
              <a:t>CONFIDENTIAL</a:t>
            </a:r>
            <a:endParaRPr lang="en-US" altLang="ja-JP" sz="900" dirty="0">
              <a:solidFill>
                <a:srgbClr val="9B2423"/>
              </a:solidFill>
              <a:latin typeface="Arial" charset="0"/>
              <a:ea typeface="HGP創英角ｺﾞｼｯｸUB" pitchFamily="50" charset="-128"/>
            </a:endParaRPr>
          </a:p>
        </p:txBody>
      </p:sp>
      <p:pic>
        <p:nvPicPr>
          <p:cNvPr id="28" name="図 63" descr="ea60_010_030_dwin.wmf">
            <a:extLst>
              <a:ext uri="{FF2B5EF4-FFF2-40B4-BE49-F238E27FC236}">
                <a16:creationId xmlns:a16="http://schemas.microsoft.com/office/drawing/2014/main" id="{167FE3C8-02C3-C641-C31D-E42377F1D7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18397" y="547566"/>
            <a:ext cx="1982838" cy="568800"/>
          </a:xfrm>
          <a:prstGeom prst="rect">
            <a:avLst/>
          </a:prstGeom>
        </p:spPr>
      </p:pic>
      <p:pic>
        <p:nvPicPr>
          <p:cNvPr id="29" name="Picture 4" descr="Logo&#10;&#10;Description automatically generated">
            <a:extLst>
              <a:ext uri="{FF2B5EF4-FFF2-40B4-BE49-F238E27FC236}">
                <a16:creationId xmlns:a16="http://schemas.microsoft.com/office/drawing/2014/main" id="{B3113898-A59C-CB61-6098-FA3F053D4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16" y="6297742"/>
            <a:ext cx="1371600" cy="29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042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Visual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23622" y="2952511"/>
            <a:ext cx="11346103" cy="547159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0" indent="0" algn="ctr">
              <a:lnSpc>
                <a:spcPts val="3200"/>
              </a:lnSpc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Key Visual (Title Slide 2)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568143" y="4388713"/>
            <a:ext cx="7192059" cy="369332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800"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kumimoji="1" lang="en-US" altLang="ja-JP" b="1" dirty="0"/>
              <a:t>Presenter Name</a:t>
            </a:r>
            <a:endParaRPr kumimoji="1" lang="ja-JP" altLang="en-US" dirty="0"/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568143" y="4793205"/>
            <a:ext cx="7192059" cy="369332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800"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kumimoji="1" lang="en-US" altLang="ja-JP" b="1" dirty="0"/>
              <a:t>Presenter Title</a:t>
            </a:r>
            <a:endParaRPr kumimoji="1" lang="ja-JP" alt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4568143" y="5197697"/>
            <a:ext cx="7192059" cy="369332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800"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kumimoji="1" lang="en-US" altLang="ja-JP" b="1" dirty="0"/>
              <a:t>Presenter Unit</a:t>
            </a:r>
            <a:endParaRPr kumimoji="1" lang="ja-JP" alt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4568143" y="5602189"/>
            <a:ext cx="7192059" cy="369332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800"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kumimoji="1" lang="en-US" altLang="ja-JP" b="1" dirty="0"/>
              <a:t>Name of Group Company</a:t>
            </a:r>
            <a:endParaRPr kumimoji="1" lang="ja-JP" altLang="en-US" dirty="0"/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4568143" y="6006679"/>
            <a:ext cx="7192059" cy="369332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800"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kumimoji="1" lang="en-US" altLang="ja-JP" b="1" dirty="0"/>
              <a:t>Date</a:t>
            </a:r>
            <a:endParaRPr kumimoji="1" lang="ja-JP" alt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23623" y="3538926"/>
            <a:ext cx="11336579" cy="547159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0" indent="0" algn="ctr">
              <a:lnSpc>
                <a:spcPts val="3200"/>
              </a:lnSpc>
              <a:spcBef>
                <a:spcPts val="0"/>
              </a:spcBef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Subtitle if necessary</a:t>
            </a:r>
          </a:p>
        </p:txBody>
      </p:sp>
      <p:sp>
        <p:nvSpPr>
          <p:cNvPr id="22" name="AutoShape 66">
            <a:extLst>
              <a:ext uri="{FF2B5EF4-FFF2-40B4-BE49-F238E27FC236}">
                <a16:creationId xmlns:a16="http://schemas.microsoft.com/office/drawing/2014/main" id="{65E98F5F-4ED5-3AD7-67E8-55DEA0A71B8F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5513511" y="6624641"/>
            <a:ext cx="1156801" cy="145522"/>
          </a:xfrm>
          <a:prstGeom prst="roundRect">
            <a:avLst>
              <a:gd name="adj" fmla="val 0"/>
            </a:avLst>
          </a:prstGeom>
          <a:noFill/>
          <a:ln w="3175" cap="sq">
            <a:solidFill>
              <a:srgbClr val="9B2423"/>
            </a:solidFill>
            <a:miter lim="800000"/>
            <a:headEnd/>
            <a:tailEnd/>
          </a:ln>
        </p:spPr>
        <p:txBody>
          <a:bodyPr wrap="none" lIns="9144" tIns="9144" rIns="9144" bIns="9144" anchor="ctr"/>
          <a:lstStyle/>
          <a:p>
            <a:pPr algn="ctr"/>
            <a:r>
              <a:rPr lang="en-US" altLang="ja-JP" sz="900" dirty="0">
                <a:solidFill>
                  <a:srgbClr val="9B2423"/>
                </a:solidFill>
                <a:latin typeface="Arial" charset="0"/>
                <a:ea typeface="ＭＳ ゴシック" pitchFamily="49" charset="-128"/>
              </a:rPr>
              <a:t>CONFIDENTIAL</a:t>
            </a:r>
            <a:endParaRPr lang="en-US" altLang="ja-JP" sz="900" dirty="0">
              <a:solidFill>
                <a:srgbClr val="9B2423"/>
              </a:solidFill>
              <a:latin typeface="Arial" charset="0"/>
              <a:ea typeface="HGP創英角ｺﾞｼｯｸUB" pitchFamily="50" charset="-128"/>
            </a:endParaRPr>
          </a:p>
        </p:txBody>
      </p:sp>
      <p:pic>
        <p:nvPicPr>
          <p:cNvPr id="24" name="図 63" descr="ea60_010_030_dwin.wmf">
            <a:extLst>
              <a:ext uri="{FF2B5EF4-FFF2-40B4-BE49-F238E27FC236}">
                <a16:creationId xmlns:a16="http://schemas.microsoft.com/office/drawing/2014/main" id="{8BA2B91B-7D5D-D8B6-B7D1-42B66FB993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18397" y="547566"/>
            <a:ext cx="1982838" cy="568800"/>
          </a:xfrm>
          <a:prstGeom prst="rect">
            <a:avLst/>
          </a:prstGeom>
        </p:spPr>
      </p:pic>
      <p:pic>
        <p:nvPicPr>
          <p:cNvPr id="25" name="Picture 4" descr="Logo&#10;&#10;Description automatically generated">
            <a:extLst>
              <a:ext uri="{FF2B5EF4-FFF2-40B4-BE49-F238E27FC236}">
                <a16:creationId xmlns:a16="http://schemas.microsoft.com/office/drawing/2014/main" id="{4E5930AC-2017-4372-5FC2-853378E8B06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16" y="6297742"/>
            <a:ext cx="1371600" cy="292958"/>
          </a:xfrm>
          <a:prstGeom prst="rect">
            <a:avLst/>
          </a:prstGeom>
        </p:spPr>
      </p:pic>
      <p:pic>
        <p:nvPicPr>
          <p:cNvPr id="26" name="図 30" descr="会社名 が含まれている画像&#10;&#10;自動的に生成された説明">
            <a:extLst>
              <a:ext uri="{FF2B5EF4-FFF2-40B4-BE49-F238E27FC236}">
                <a16:creationId xmlns:a16="http://schemas.microsoft.com/office/drawing/2014/main" id="{23BCDFF2-96FE-6F54-0DE0-F925B1B3B5F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96" y="94073"/>
            <a:ext cx="8327300" cy="277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283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r and Motorcycle (Title Slide 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17" descr="道路を走る車&#10;&#10;中程度の精度で自動的に生成された説明">
            <a:extLst>
              <a:ext uri="{FF2B5EF4-FFF2-40B4-BE49-F238E27FC236}">
                <a16:creationId xmlns:a16="http://schemas.microsoft.com/office/drawing/2014/main" id="{E4EB0DCE-B9D6-474F-BC5B-C5D3940483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4" t="8732" r="5725" b="16625"/>
          <a:stretch/>
        </p:blipFill>
        <p:spPr>
          <a:xfrm>
            <a:off x="-18975" y="-2"/>
            <a:ext cx="12210975" cy="6866418"/>
          </a:xfrm>
          <a:prstGeom prst="rect">
            <a:avLst/>
          </a:prstGeom>
        </p:spPr>
      </p:pic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8A4C4E8A-EC95-463F-BE82-908EE6F0A1AD}"/>
              </a:ext>
            </a:extLst>
          </p:cNvPr>
          <p:cNvSpPr/>
          <p:nvPr userDrawn="1"/>
        </p:nvSpPr>
        <p:spPr>
          <a:xfrm>
            <a:off x="-16043" y="0"/>
            <a:ext cx="12208043" cy="6866416"/>
          </a:xfrm>
          <a:prstGeom prst="rect">
            <a:avLst/>
          </a:prstGeom>
          <a:gradFill>
            <a:gsLst>
              <a:gs pos="8000">
                <a:srgbClr val="FFFFFF">
                  <a:alpha val="95000"/>
                </a:srgbClr>
              </a:gs>
              <a:gs pos="0">
                <a:srgbClr val="FFFFFF">
                  <a:alpha val="70000"/>
                </a:srgbClr>
              </a:gs>
              <a:gs pos="100000">
                <a:schemeClr val="bg1">
                  <a:alpha val="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4D0090AC-05D6-404A-A1A0-464E13935FF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68143" y="4388713"/>
            <a:ext cx="7192059" cy="369332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800"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kumimoji="1" lang="en-US" altLang="ja-JP" b="1"/>
              <a:t>Presenter Name</a:t>
            </a:r>
            <a:endParaRPr kumimoji="1" lang="ja-JP" altLang="en-US"/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9A17D9A9-4A94-48E2-8B62-2985037E7B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68143" y="4793205"/>
            <a:ext cx="7192059" cy="369332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800"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kumimoji="1" lang="en-US" altLang="ja-JP" b="1"/>
              <a:t>Presenter Title</a:t>
            </a:r>
            <a:endParaRPr kumimoji="1" lang="ja-JP" altLang="en-US"/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26AF9E33-F50A-4650-9909-509530416C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68143" y="5197697"/>
            <a:ext cx="7192059" cy="369332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800"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kumimoji="1" lang="en-US" altLang="ja-JP" b="1"/>
              <a:t>Presenter Unit</a:t>
            </a:r>
            <a:endParaRPr kumimoji="1" lang="ja-JP" altLang="en-US"/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63CDB873-82FE-468E-9B16-AB20C4CC99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68143" y="5602189"/>
            <a:ext cx="7192059" cy="369332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800"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kumimoji="1" lang="en-US" altLang="ja-JP" b="1"/>
              <a:t>Name of Group Company</a:t>
            </a:r>
            <a:endParaRPr kumimoji="1" lang="ja-JP" altLang="en-US"/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285215A8-6DE7-4A50-B4F7-479B8CCB5C2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68143" y="6006679"/>
            <a:ext cx="7192059" cy="369332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800"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kumimoji="1" lang="en-US" altLang="ja-JP" b="1"/>
              <a:t>Date</a:t>
            </a:r>
            <a:endParaRPr kumimoji="1" lang="ja-JP" altLang="en-US"/>
          </a:p>
        </p:txBody>
      </p:sp>
      <p:sp>
        <p:nvSpPr>
          <p:cNvPr id="15" name="AutoShape 66">
            <a:extLst>
              <a:ext uri="{FF2B5EF4-FFF2-40B4-BE49-F238E27FC236}">
                <a16:creationId xmlns:a16="http://schemas.microsoft.com/office/drawing/2014/main" id="{6FA0CAC3-D3BE-4032-BB72-55C7ED2D7149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5513832" y="6624641"/>
            <a:ext cx="1156801" cy="145522"/>
          </a:xfrm>
          <a:prstGeom prst="roundRect">
            <a:avLst>
              <a:gd name="adj" fmla="val 0"/>
            </a:avLst>
          </a:prstGeom>
          <a:noFill/>
          <a:ln w="3175" cap="sq">
            <a:solidFill>
              <a:srgbClr val="9B2423"/>
            </a:solidFill>
            <a:miter lim="800000"/>
            <a:headEnd/>
            <a:tailEnd/>
          </a:ln>
        </p:spPr>
        <p:txBody>
          <a:bodyPr wrap="none" lIns="9144" tIns="9144" rIns="9144" bIns="9144" anchor="ctr"/>
          <a:lstStyle/>
          <a:p>
            <a:pPr algn="ctr"/>
            <a:r>
              <a:rPr lang="en-US" altLang="ja-JP" sz="900" dirty="0">
                <a:solidFill>
                  <a:srgbClr val="9B2423"/>
                </a:solidFill>
                <a:latin typeface="Arial" charset="0"/>
                <a:ea typeface="ＭＳ ゴシック" pitchFamily="49" charset="-128"/>
              </a:rPr>
              <a:t>CONFIDENTIAL</a:t>
            </a:r>
            <a:endParaRPr lang="en-US" altLang="ja-JP" sz="900" dirty="0">
              <a:solidFill>
                <a:srgbClr val="9B2423"/>
              </a:solidFill>
              <a:latin typeface="Arial" charset="0"/>
              <a:ea typeface="HGP創英角ｺﾞｼｯｸUB" pitchFamily="50" charset="-128"/>
            </a:endParaRPr>
          </a:p>
        </p:txBody>
      </p:sp>
      <p:pic>
        <p:nvPicPr>
          <p:cNvPr id="16" name="図 63" descr="ea60_010_030_dwin.wmf">
            <a:extLst>
              <a:ext uri="{FF2B5EF4-FFF2-40B4-BE49-F238E27FC236}">
                <a16:creationId xmlns:a16="http://schemas.microsoft.com/office/drawing/2014/main" id="{BDCD5DC1-E5CC-46DB-A44D-4AD8F69AB2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18397" y="547566"/>
            <a:ext cx="1982838" cy="568800"/>
          </a:xfrm>
          <a:prstGeom prst="rect">
            <a:avLst/>
          </a:prstGeom>
        </p:spPr>
      </p:pic>
      <p:pic>
        <p:nvPicPr>
          <p:cNvPr id="17" name="Picture 4" descr="Logo&#10;&#10;Description automatically generated">
            <a:extLst>
              <a:ext uri="{FF2B5EF4-FFF2-40B4-BE49-F238E27FC236}">
                <a16:creationId xmlns:a16="http://schemas.microsoft.com/office/drawing/2014/main" id="{A435F0D7-5F0E-45C4-B783-0A033F1AEE4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16" y="6297742"/>
            <a:ext cx="1371600" cy="292958"/>
          </a:xfrm>
          <a:prstGeom prst="rect">
            <a:avLst/>
          </a:prstGeom>
        </p:spPr>
      </p:pic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6165305D-3078-49B6-9959-298391C9DEF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3622" y="2952511"/>
            <a:ext cx="11346103" cy="547159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0" indent="0" algn="ctr">
              <a:lnSpc>
                <a:spcPts val="3200"/>
              </a:lnSpc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/>
              <a:t>Car and Motorcycle (Title Slide 3)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84838088-541D-42D0-A113-EA8667A58C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3623" y="3538926"/>
            <a:ext cx="11336579" cy="547159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0" indent="0" algn="ctr">
              <a:lnSpc>
                <a:spcPts val="3200"/>
              </a:lnSpc>
              <a:spcBef>
                <a:spcPts val="0"/>
              </a:spcBef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/>
              <a:t>Subtitle if necessary</a:t>
            </a:r>
          </a:p>
        </p:txBody>
      </p:sp>
    </p:spTree>
    <p:extLst>
      <p:ext uri="{BB962C8B-B14F-4D97-AF65-F5344CB8AC3E}">
        <p14:creationId xmlns:p14="http://schemas.microsoft.com/office/powerpoint/2010/main" val="1795836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P (Title Slide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>
            <a:extLst>
              <a:ext uri="{FF2B5EF4-FFF2-40B4-BE49-F238E27FC236}">
                <a16:creationId xmlns:a16="http://schemas.microsoft.com/office/drawing/2014/main" id="{FFD1E8CD-F015-42C0-B9CB-FCDF171A60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2882797"/>
          </a:xfrm>
          <a:prstGeom prst="rect">
            <a:avLst/>
          </a:prstGeom>
        </p:spPr>
      </p:pic>
      <p:pic>
        <p:nvPicPr>
          <p:cNvPr id="8" name="Picture 14">
            <a:extLst>
              <a:ext uri="{FF2B5EF4-FFF2-40B4-BE49-F238E27FC236}">
                <a16:creationId xmlns:a16="http://schemas.microsoft.com/office/drawing/2014/main" id="{A7CC7841-4AF5-4975-AB2B-AF35796028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415" y="474207"/>
            <a:ext cx="2493031" cy="808551"/>
          </a:xfrm>
          <a:prstGeom prst="rect">
            <a:avLst/>
          </a:prstGeom>
        </p:spPr>
      </p:pic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93F239E7-7412-4593-A308-A95641A6D4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1696" y="2952509"/>
            <a:ext cx="11428505" cy="547159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0" indent="0" algn="ctr">
              <a:lnSpc>
                <a:spcPts val="4267"/>
              </a:lnSpc>
              <a:spcBef>
                <a:spcPts val="0"/>
              </a:spcBef>
              <a:buNone/>
              <a:defRPr sz="3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LEAP Presentation (Title Slide 4)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E866714E-26BC-47BA-867B-0DF48DBA505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68143" y="4388713"/>
            <a:ext cx="7192059" cy="369332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800"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kumimoji="1" lang="en-US" altLang="ja-JP" b="1"/>
              <a:t>Presenter Name</a:t>
            </a:r>
            <a:endParaRPr kumimoji="1" lang="ja-JP" altLang="en-US"/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A3B301B5-7F3D-4C50-8DD8-25198F1D7B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68143" y="4793205"/>
            <a:ext cx="7192059" cy="369332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800"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kumimoji="1" lang="en-US" altLang="ja-JP" b="1"/>
              <a:t>Presenter Title</a:t>
            </a:r>
            <a:endParaRPr kumimoji="1" lang="ja-JP" altLang="en-US"/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226BBE2D-B5CE-42A7-B911-2BE0A2F80B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68143" y="5197697"/>
            <a:ext cx="7192059" cy="369332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800"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kumimoji="1" lang="en-US" altLang="ja-JP" b="1"/>
              <a:t>Presenter Unit</a:t>
            </a:r>
            <a:endParaRPr kumimoji="1" lang="ja-JP" altLang="en-US"/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47D8A6FC-9DC2-416B-9151-90DCE8DAB5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68143" y="5602189"/>
            <a:ext cx="7192059" cy="369332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800"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kumimoji="1" lang="en-US" altLang="ja-JP" b="1"/>
              <a:t>Name of Group Company</a:t>
            </a:r>
            <a:endParaRPr kumimoji="1" lang="ja-JP" altLang="en-US"/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7CD953D9-0D0F-4352-B926-600F5186889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68143" y="6006679"/>
            <a:ext cx="7192059" cy="369332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800"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kumimoji="1" lang="en-US" altLang="ja-JP" b="1"/>
              <a:t>Date</a:t>
            </a:r>
            <a:endParaRPr kumimoji="1" lang="ja-JP" altLang="en-US"/>
          </a:p>
        </p:txBody>
      </p:sp>
      <p:sp>
        <p:nvSpPr>
          <p:cNvPr id="15" name="AutoShape 66">
            <a:extLst>
              <a:ext uri="{FF2B5EF4-FFF2-40B4-BE49-F238E27FC236}">
                <a16:creationId xmlns:a16="http://schemas.microsoft.com/office/drawing/2014/main" id="{35223651-8AE5-4FC6-A415-3C87A1DAF51E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5513832" y="6624641"/>
            <a:ext cx="1156801" cy="145522"/>
          </a:xfrm>
          <a:prstGeom prst="roundRect">
            <a:avLst>
              <a:gd name="adj" fmla="val 0"/>
            </a:avLst>
          </a:prstGeom>
          <a:noFill/>
          <a:ln w="3175" cap="sq">
            <a:solidFill>
              <a:srgbClr val="9B2423"/>
            </a:solidFill>
            <a:miter lim="800000"/>
            <a:headEnd/>
            <a:tailEnd/>
          </a:ln>
        </p:spPr>
        <p:txBody>
          <a:bodyPr wrap="none" lIns="9144" tIns="9144" rIns="9144" bIns="9144" anchor="ctr"/>
          <a:lstStyle/>
          <a:p>
            <a:pPr algn="ctr"/>
            <a:r>
              <a:rPr lang="en-US" altLang="ja-JP" sz="900">
                <a:solidFill>
                  <a:srgbClr val="9B2423"/>
                </a:solidFill>
                <a:latin typeface="Arial" charset="0"/>
                <a:ea typeface="ＭＳ ゴシック" pitchFamily="49" charset="-128"/>
              </a:rPr>
              <a:t>CONFIDENTIAL</a:t>
            </a:r>
            <a:endParaRPr lang="en-US" altLang="ja-JP" sz="900">
              <a:solidFill>
                <a:srgbClr val="9B2423"/>
              </a:solidFill>
              <a:latin typeface="Arial" charset="0"/>
              <a:ea typeface="HGP創英角ｺﾞｼｯｸUB" pitchFamily="50" charset="-128"/>
            </a:endParaRPr>
          </a:p>
        </p:txBody>
      </p:sp>
      <p:pic>
        <p:nvPicPr>
          <p:cNvPr id="16" name="Picture 4" descr="Logo&#10;&#10;Description automatically generated">
            <a:extLst>
              <a:ext uri="{FF2B5EF4-FFF2-40B4-BE49-F238E27FC236}">
                <a16:creationId xmlns:a16="http://schemas.microsoft.com/office/drawing/2014/main" id="{547C634F-78AF-434A-828C-5A8F78CBC09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16" y="6297742"/>
            <a:ext cx="1371600" cy="292958"/>
          </a:xfrm>
          <a:prstGeom prst="rect">
            <a:avLst/>
          </a:prstGeom>
        </p:spPr>
      </p:pic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E6325E1-6A78-45CE-94E2-AA91DC1F79C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3623" y="3538926"/>
            <a:ext cx="11336579" cy="547159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0" indent="0" algn="ctr">
              <a:lnSpc>
                <a:spcPts val="3200"/>
              </a:lnSpc>
              <a:spcBef>
                <a:spcPts val="0"/>
              </a:spcBef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/>
              <a:t>Subtitle if necessary</a:t>
            </a:r>
          </a:p>
        </p:txBody>
      </p:sp>
      <p:sp>
        <p:nvSpPr>
          <p:cNvPr id="18" name="AutoShape 66">
            <a:extLst>
              <a:ext uri="{FF2B5EF4-FFF2-40B4-BE49-F238E27FC236}">
                <a16:creationId xmlns:a16="http://schemas.microsoft.com/office/drawing/2014/main" id="{1CACF3A0-4CC1-4D36-9C52-3AC3A8186C79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0282144" y="6469658"/>
            <a:ext cx="1478057" cy="267269"/>
          </a:xfrm>
          <a:prstGeom prst="roundRect">
            <a:avLst>
              <a:gd name="adj" fmla="val 0"/>
            </a:avLst>
          </a:prstGeom>
          <a:noFill/>
          <a:ln w="19050" cap="sq">
            <a:solidFill>
              <a:srgbClr val="9B242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1200">
                <a:solidFill>
                  <a:srgbClr val="9B2423"/>
                </a:solidFill>
                <a:latin typeface="Arial" charset="0"/>
                <a:ea typeface="ＭＳ ゴシック" pitchFamily="49" charset="-128"/>
              </a:rPr>
              <a:t>Internal Use ONLY</a:t>
            </a:r>
            <a:endParaRPr lang="en-US" altLang="ja-JP" sz="1200">
              <a:solidFill>
                <a:srgbClr val="9B2423"/>
              </a:solidFill>
              <a:latin typeface="Arial" charset="0"/>
              <a:ea typeface="HGP創英角ｺﾞｼｯｸUB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46372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38"/>
          <p:cNvGrpSpPr/>
          <p:nvPr userDrawn="1"/>
        </p:nvGrpSpPr>
        <p:grpSpPr bwMode="gray">
          <a:xfrm>
            <a:off x="432653" y="2743235"/>
            <a:ext cx="11327551" cy="129984"/>
            <a:chOff x="324487" y="2057426"/>
            <a:chExt cx="8495663" cy="97488"/>
          </a:xfrm>
        </p:grpSpPr>
        <p:sp>
          <p:nvSpPr>
            <p:cNvPr id="4" name="正方形/長方形 11"/>
            <p:cNvSpPr>
              <a:spLocks noChangeArrowheads="1"/>
            </p:cNvSpPr>
            <p:nvPr/>
          </p:nvSpPr>
          <p:spPr bwMode="gray">
            <a:xfrm>
              <a:off x="324489" y="2057426"/>
              <a:ext cx="8495661" cy="97488"/>
            </a:xfrm>
            <a:prstGeom prst="rect">
              <a:avLst/>
            </a:prstGeom>
            <a:solidFill>
              <a:srgbClr val="73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ja-JP" altLang="en-US" sz="2600"/>
            </a:p>
          </p:txBody>
        </p:sp>
        <p:grpSp>
          <p:nvGrpSpPr>
            <p:cNvPr id="5" name="グループ化 16"/>
            <p:cNvGrpSpPr/>
            <p:nvPr/>
          </p:nvGrpSpPr>
          <p:grpSpPr bwMode="gray">
            <a:xfrm>
              <a:off x="324487" y="2057426"/>
              <a:ext cx="1938812" cy="97488"/>
              <a:chOff x="312738" y="2747963"/>
              <a:chExt cx="1970087" cy="109537"/>
            </a:xfrm>
          </p:grpSpPr>
          <p:sp>
            <p:nvSpPr>
              <p:cNvPr id="6" name="正方形/長方形 41"/>
              <p:cNvSpPr/>
              <p:nvPr/>
            </p:nvSpPr>
            <p:spPr bwMode="gray">
              <a:xfrm>
                <a:off x="312738" y="2747963"/>
                <a:ext cx="1970087" cy="109537"/>
              </a:xfrm>
              <a:prstGeom prst="rect">
                <a:avLst/>
              </a:prstGeom>
              <a:solidFill>
                <a:srgbClr val="FF002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" name="正方形/長方形 42"/>
              <p:cNvSpPr/>
              <p:nvPr/>
            </p:nvSpPr>
            <p:spPr bwMode="gray">
              <a:xfrm>
                <a:off x="312738" y="2747963"/>
                <a:ext cx="985837" cy="109537"/>
              </a:xfrm>
              <a:prstGeom prst="rect">
                <a:avLst/>
              </a:prstGeom>
              <a:solidFill>
                <a:srgbClr val="B3B3B3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31801" y="2206997"/>
            <a:ext cx="11159068" cy="492443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kumimoji="1" lang="en-US" altLang="ja-JP"/>
              <a:t>Contents</a:t>
            </a:r>
            <a:endParaRPr kumimoji="1" lang="ja-JP" altLang="en-US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31801" y="3016498"/>
            <a:ext cx="11159068" cy="410369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kumimoji="1" lang="en-US" altLang="ja-JP"/>
              <a:t>1. Section 1</a:t>
            </a:r>
            <a:endParaRPr kumimoji="1" lang="ja-JP" altLang="en-US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31801" y="3449325"/>
            <a:ext cx="11159068" cy="410369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kumimoji="1" lang="en-US" altLang="ja-JP"/>
              <a:t>2. Section 2</a:t>
            </a:r>
            <a:endParaRPr kumimoji="1" lang="ja-JP" altLang="en-US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31801" y="3882151"/>
            <a:ext cx="11159068" cy="410369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kumimoji="1" lang="en-US" altLang="ja-JP"/>
              <a:t>3. Section 3</a:t>
            </a:r>
            <a:endParaRPr kumimoji="1" lang="ja-JP" altLang="en-US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31801" y="4314978"/>
            <a:ext cx="11159068" cy="410369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kumimoji="1" lang="en-US" altLang="ja-JP"/>
              <a:t>4. Section 4</a:t>
            </a:r>
            <a:endParaRPr kumimoji="1" lang="ja-JP" altLang="en-US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31801" y="4747803"/>
            <a:ext cx="11159068" cy="410369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kumimoji="1" lang="en-US" altLang="ja-JP"/>
              <a:t>5. Section 5</a:t>
            </a:r>
            <a:endParaRPr kumimoji="1" lang="ja-JP" altLang="en-US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31801" y="5180634"/>
            <a:ext cx="11159068" cy="410369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kumimoji="1" lang="en-US" altLang="ja-JP"/>
              <a:t>X. Section X</a:t>
            </a:r>
            <a:endParaRPr kumimoji="1" lang="ja-JP" altLang="en-US"/>
          </a:p>
        </p:txBody>
      </p:sp>
      <p:sp>
        <p:nvSpPr>
          <p:cNvPr id="15" name="Text Box 13"/>
          <p:cNvSpPr txBox="1">
            <a:spLocks noChangeArrowheads="1"/>
          </p:cNvSpPr>
          <p:nvPr userDrawn="1"/>
        </p:nvSpPr>
        <p:spPr bwMode="auto">
          <a:xfrm>
            <a:off x="9269399" y="6599238"/>
            <a:ext cx="2321468" cy="2308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kumimoji="0" lang="en-US" altLang="ja-JP" sz="900" dirty="0">
                <a:solidFill>
                  <a:schemeClr val="tx1"/>
                </a:solidFill>
                <a:latin typeface="Arial" charset="0"/>
                <a:ea typeface="ＭＳ Ｐゴシック" pitchFamily="50" charset="-128"/>
              </a:rPr>
              <a:t>© Hitachi</a:t>
            </a:r>
            <a:r>
              <a:rPr kumimoji="0" lang="en-US" altLang="ja-JP" sz="900" baseline="0" dirty="0">
                <a:solidFill>
                  <a:schemeClr val="tx1"/>
                </a:solidFill>
                <a:latin typeface="Arial" charset="0"/>
                <a:ea typeface="ＭＳ Ｐゴシック" pitchFamily="50" charset="-128"/>
              </a:rPr>
              <a:t> Astemo,</a:t>
            </a:r>
            <a:r>
              <a:rPr kumimoji="0" lang="en-US" altLang="ja-JP" sz="900" dirty="0">
                <a:solidFill>
                  <a:schemeClr val="tx1"/>
                </a:solidFill>
                <a:latin typeface="Arial" charset="0"/>
                <a:ea typeface="ＭＳ Ｐゴシック" pitchFamily="50" charset="-128"/>
              </a:rPr>
              <a:t> Ltd. All rights reserved.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11655101" y="6550224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D46AE560-634A-454D-841E-00F90DFC7556}" type="slidenum">
              <a:rPr lang="en-US" sz="1400" smtClean="0"/>
              <a:t>‹#›</a:t>
            </a:fld>
            <a:endParaRPr lang="en-US" sz="1800"/>
          </a:p>
        </p:txBody>
      </p:sp>
      <p:sp>
        <p:nvSpPr>
          <p:cNvPr id="21" name="AutoShape 66">
            <a:extLst>
              <a:ext uri="{FF2B5EF4-FFF2-40B4-BE49-F238E27FC236}">
                <a16:creationId xmlns:a16="http://schemas.microsoft.com/office/drawing/2014/main" id="{43341E8A-40FF-44DA-9EAB-5CB119C94DE2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5513832" y="6624641"/>
            <a:ext cx="1156801" cy="145522"/>
          </a:xfrm>
          <a:prstGeom prst="roundRect">
            <a:avLst>
              <a:gd name="adj" fmla="val 0"/>
            </a:avLst>
          </a:prstGeom>
          <a:noFill/>
          <a:ln w="3175" cap="sq">
            <a:solidFill>
              <a:srgbClr val="9B2423"/>
            </a:solidFill>
            <a:miter lim="800000"/>
            <a:headEnd/>
            <a:tailEnd/>
          </a:ln>
        </p:spPr>
        <p:txBody>
          <a:bodyPr wrap="none" lIns="9144" tIns="9144" rIns="9144" bIns="9144" anchor="ctr"/>
          <a:lstStyle/>
          <a:p>
            <a:pPr algn="ctr"/>
            <a:r>
              <a:rPr lang="en-US" altLang="ja-JP" sz="900" dirty="0">
                <a:solidFill>
                  <a:srgbClr val="9B2423"/>
                </a:solidFill>
                <a:latin typeface="Arial" charset="0"/>
                <a:ea typeface="ＭＳ ゴシック" pitchFamily="49" charset="-128"/>
              </a:rPr>
              <a:t>CONFIDENTIAL</a:t>
            </a:r>
            <a:endParaRPr lang="en-US" altLang="ja-JP" sz="900" dirty="0">
              <a:solidFill>
                <a:srgbClr val="9B2423"/>
              </a:solidFill>
              <a:latin typeface="Arial" charset="0"/>
              <a:ea typeface="HGP創英角ｺﾞｼｯｸUB" pitchFamily="50" charset="-128"/>
            </a:endParaRPr>
          </a:p>
        </p:txBody>
      </p:sp>
      <p:pic>
        <p:nvPicPr>
          <p:cNvPr id="24" name="図 63" descr="ea60_010_030_dwin.wmf">
            <a:extLst>
              <a:ext uri="{FF2B5EF4-FFF2-40B4-BE49-F238E27FC236}">
                <a16:creationId xmlns:a16="http://schemas.microsoft.com/office/drawing/2014/main" id="{33AC0FF8-3983-4326-AB91-E1EA20F5A3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18397" y="547566"/>
            <a:ext cx="1982838" cy="568800"/>
          </a:xfrm>
          <a:prstGeom prst="rect">
            <a:avLst/>
          </a:prstGeom>
        </p:spPr>
      </p:pic>
      <p:pic>
        <p:nvPicPr>
          <p:cNvPr id="25" name="Picture 4" descr="Logo&#10;&#10;Description automatically generated">
            <a:extLst>
              <a:ext uri="{FF2B5EF4-FFF2-40B4-BE49-F238E27FC236}">
                <a16:creationId xmlns:a16="http://schemas.microsoft.com/office/drawing/2014/main" id="{FC648382-10D1-4625-A6E4-FD44E400AD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16" y="6297742"/>
            <a:ext cx="1371600" cy="29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965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39"/>
          <p:cNvGrpSpPr/>
          <p:nvPr/>
        </p:nvGrpSpPr>
        <p:grpSpPr bwMode="gray">
          <a:xfrm>
            <a:off x="432653" y="2743235"/>
            <a:ext cx="11327551" cy="129984"/>
            <a:chOff x="324487" y="2057426"/>
            <a:chExt cx="8495663" cy="97488"/>
          </a:xfrm>
        </p:grpSpPr>
        <p:sp>
          <p:nvSpPr>
            <p:cNvPr id="4" name="正方形/長方形 11"/>
            <p:cNvSpPr>
              <a:spLocks noChangeArrowheads="1"/>
            </p:cNvSpPr>
            <p:nvPr/>
          </p:nvSpPr>
          <p:spPr bwMode="gray">
            <a:xfrm>
              <a:off x="324489" y="2057426"/>
              <a:ext cx="8495661" cy="97488"/>
            </a:xfrm>
            <a:prstGeom prst="rect">
              <a:avLst/>
            </a:prstGeom>
            <a:solidFill>
              <a:srgbClr val="73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ja-JP" altLang="en-US" sz="2600"/>
            </a:p>
          </p:txBody>
        </p:sp>
        <p:grpSp>
          <p:nvGrpSpPr>
            <p:cNvPr id="5" name="グループ化 16"/>
            <p:cNvGrpSpPr/>
            <p:nvPr/>
          </p:nvGrpSpPr>
          <p:grpSpPr bwMode="gray">
            <a:xfrm>
              <a:off x="324487" y="2057426"/>
              <a:ext cx="1938812" cy="97488"/>
              <a:chOff x="312738" y="2747963"/>
              <a:chExt cx="1970087" cy="109537"/>
            </a:xfrm>
          </p:grpSpPr>
          <p:sp>
            <p:nvSpPr>
              <p:cNvPr id="6" name="正方形/長方形 42"/>
              <p:cNvSpPr/>
              <p:nvPr/>
            </p:nvSpPr>
            <p:spPr bwMode="gray">
              <a:xfrm>
                <a:off x="312738" y="2747963"/>
                <a:ext cx="1970087" cy="109537"/>
              </a:xfrm>
              <a:prstGeom prst="rect">
                <a:avLst/>
              </a:prstGeom>
              <a:solidFill>
                <a:srgbClr val="FF002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" name="正方形/長方形 43"/>
              <p:cNvSpPr/>
              <p:nvPr/>
            </p:nvSpPr>
            <p:spPr bwMode="gray">
              <a:xfrm>
                <a:off x="312738" y="2747963"/>
                <a:ext cx="985837" cy="109537"/>
              </a:xfrm>
              <a:prstGeom prst="rect">
                <a:avLst/>
              </a:prstGeom>
              <a:solidFill>
                <a:srgbClr val="B3B3B3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>
                  <a:solidFill>
                    <a:sysClr val="windowText" lastClr="000000"/>
                  </a:solidFill>
                </a:endParaRPr>
              </a:p>
            </p:txBody>
          </p:sp>
        </p:grpSp>
      </p:grpSp>
      <p:sp>
        <p:nvSpPr>
          <p:cNvPr id="8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31801" y="3016498"/>
            <a:ext cx="11328401" cy="410369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kumimoji="1" lang="en-US" altLang="ja-JP" dirty="0"/>
              <a:t>X. Section X</a:t>
            </a:r>
            <a:endParaRPr kumimoji="1" lang="ja-JP" altLang="en-US" dirty="0"/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9269399" y="6599238"/>
            <a:ext cx="2321468" cy="2308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kumimoji="0" lang="en-US" altLang="ja-JP" sz="900" dirty="0">
                <a:solidFill>
                  <a:schemeClr val="tx1"/>
                </a:solidFill>
                <a:latin typeface="Arial" charset="0"/>
                <a:ea typeface="ＭＳ Ｐゴシック" pitchFamily="50" charset="-128"/>
              </a:rPr>
              <a:t>© Hitachi</a:t>
            </a:r>
            <a:r>
              <a:rPr kumimoji="0" lang="en-US" altLang="ja-JP" sz="900" baseline="0" dirty="0">
                <a:solidFill>
                  <a:schemeClr val="tx1"/>
                </a:solidFill>
                <a:latin typeface="Arial" charset="0"/>
                <a:ea typeface="ＭＳ Ｐゴシック" pitchFamily="50" charset="-128"/>
              </a:rPr>
              <a:t> Astemo,</a:t>
            </a:r>
            <a:r>
              <a:rPr kumimoji="0" lang="en-US" altLang="ja-JP" sz="900" dirty="0">
                <a:solidFill>
                  <a:schemeClr val="tx1"/>
                </a:solidFill>
                <a:latin typeface="Arial" charset="0"/>
                <a:ea typeface="ＭＳ Ｐゴシック" pitchFamily="50" charset="-128"/>
              </a:rPr>
              <a:t> Ltd. All rights reserved.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655101" y="6550224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D46AE560-634A-454D-841E-00F90DFC7556}" type="slidenum">
              <a:rPr lang="en-US" sz="1400" smtClean="0"/>
              <a:t>‹#›</a:t>
            </a:fld>
            <a:endParaRPr lang="en-US" sz="1800" dirty="0"/>
          </a:p>
        </p:txBody>
      </p:sp>
      <p:grpSp>
        <p:nvGrpSpPr>
          <p:cNvPr id="16" name="グループ化 39">
            <a:extLst>
              <a:ext uri="{FF2B5EF4-FFF2-40B4-BE49-F238E27FC236}">
                <a16:creationId xmlns:a16="http://schemas.microsoft.com/office/drawing/2014/main" id="{6CD09FBB-67A1-4444-964A-9816276E48C8}"/>
              </a:ext>
            </a:extLst>
          </p:cNvPr>
          <p:cNvGrpSpPr/>
          <p:nvPr userDrawn="1"/>
        </p:nvGrpSpPr>
        <p:grpSpPr bwMode="gray">
          <a:xfrm>
            <a:off x="432653" y="2743235"/>
            <a:ext cx="11327551" cy="129984"/>
            <a:chOff x="324487" y="2057426"/>
            <a:chExt cx="8495663" cy="97488"/>
          </a:xfrm>
        </p:grpSpPr>
        <p:sp>
          <p:nvSpPr>
            <p:cNvPr id="17" name="正方形/長方形 11">
              <a:extLst>
                <a:ext uri="{FF2B5EF4-FFF2-40B4-BE49-F238E27FC236}">
                  <a16:creationId xmlns:a16="http://schemas.microsoft.com/office/drawing/2014/main" id="{7C49FFB9-00CB-6C71-15B5-D401F8C5BF7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24489" y="2057426"/>
              <a:ext cx="8495661" cy="97488"/>
            </a:xfrm>
            <a:prstGeom prst="rect">
              <a:avLst/>
            </a:prstGeom>
            <a:solidFill>
              <a:srgbClr val="73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ja-JP" altLang="en-US" sz="2600"/>
            </a:p>
          </p:txBody>
        </p:sp>
        <p:grpSp>
          <p:nvGrpSpPr>
            <p:cNvPr id="18" name="グループ化 16">
              <a:extLst>
                <a:ext uri="{FF2B5EF4-FFF2-40B4-BE49-F238E27FC236}">
                  <a16:creationId xmlns:a16="http://schemas.microsoft.com/office/drawing/2014/main" id="{0B514988-C488-6288-37CA-C91E62689292}"/>
                </a:ext>
              </a:extLst>
            </p:cNvPr>
            <p:cNvGrpSpPr/>
            <p:nvPr/>
          </p:nvGrpSpPr>
          <p:grpSpPr bwMode="gray">
            <a:xfrm>
              <a:off x="324487" y="2057426"/>
              <a:ext cx="1938812" cy="97488"/>
              <a:chOff x="312738" y="2747963"/>
              <a:chExt cx="1970087" cy="109537"/>
            </a:xfrm>
          </p:grpSpPr>
          <p:sp>
            <p:nvSpPr>
              <p:cNvPr id="19" name="正方形/長方形 42">
                <a:extLst>
                  <a:ext uri="{FF2B5EF4-FFF2-40B4-BE49-F238E27FC236}">
                    <a16:creationId xmlns:a16="http://schemas.microsoft.com/office/drawing/2014/main" id="{9418783F-AE0F-0C13-680D-665047133BF3}"/>
                  </a:ext>
                </a:extLst>
              </p:cNvPr>
              <p:cNvSpPr/>
              <p:nvPr/>
            </p:nvSpPr>
            <p:spPr bwMode="gray">
              <a:xfrm>
                <a:off x="312738" y="2747963"/>
                <a:ext cx="1970087" cy="109537"/>
              </a:xfrm>
              <a:prstGeom prst="rect">
                <a:avLst/>
              </a:prstGeom>
              <a:solidFill>
                <a:srgbClr val="FF002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0" name="正方形/長方形 43">
                <a:extLst>
                  <a:ext uri="{FF2B5EF4-FFF2-40B4-BE49-F238E27FC236}">
                    <a16:creationId xmlns:a16="http://schemas.microsoft.com/office/drawing/2014/main" id="{1622A6E9-143C-DF64-33C3-C3A191FA60E7}"/>
                  </a:ext>
                </a:extLst>
              </p:cNvPr>
              <p:cNvSpPr/>
              <p:nvPr/>
            </p:nvSpPr>
            <p:spPr bwMode="gray">
              <a:xfrm>
                <a:off x="312738" y="2747963"/>
                <a:ext cx="985837" cy="109537"/>
              </a:xfrm>
              <a:prstGeom prst="rect">
                <a:avLst/>
              </a:prstGeom>
              <a:solidFill>
                <a:srgbClr val="B3B3B3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sp>
        <p:nvSpPr>
          <p:cNvPr id="21" name="Text Box 13">
            <a:extLst>
              <a:ext uri="{FF2B5EF4-FFF2-40B4-BE49-F238E27FC236}">
                <a16:creationId xmlns:a16="http://schemas.microsoft.com/office/drawing/2014/main" id="{D7C7F926-4669-33E9-F340-819394BF824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269399" y="6599238"/>
            <a:ext cx="2321468" cy="2308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kumimoji="0" lang="en-US" altLang="ja-JP" sz="900" dirty="0">
                <a:solidFill>
                  <a:schemeClr val="tx1"/>
                </a:solidFill>
                <a:latin typeface="Arial" charset="0"/>
                <a:ea typeface="ＭＳ Ｐゴシック" pitchFamily="50" charset="-128"/>
              </a:rPr>
              <a:t>© Hitachi</a:t>
            </a:r>
            <a:r>
              <a:rPr kumimoji="0" lang="en-US" altLang="ja-JP" sz="900" baseline="0" dirty="0">
                <a:solidFill>
                  <a:schemeClr val="tx1"/>
                </a:solidFill>
                <a:latin typeface="Arial" charset="0"/>
                <a:ea typeface="ＭＳ Ｐゴシック" pitchFamily="50" charset="-128"/>
              </a:rPr>
              <a:t> Astemo,</a:t>
            </a:r>
            <a:r>
              <a:rPr kumimoji="0" lang="en-US" altLang="ja-JP" sz="900" dirty="0">
                <a:solidFill>
                  <a:schemeClr val="tx1"/>
                </a:solidFill>
                <a:latin typeface="Arial" charset="0"/>
                <a:ea typeface="ＭＳ Ｐゴシック" pitchFamily="50" charset="-128"/>
              </a:rPr>
              <a:t> Ltd. All rights reserved.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B6967B3-06E9-CE72-B964-6167AF6F07A5}"/>
              </a:ext>
            </a:extLst>
          </p:cNvPr>
          <p:cNvSpPr txBox="1"/>
          <p:nvPr userDrawn="1"/>
        </p:nvSpPr>
        <p:spPr>
          <a:xfrm>
            <a:off x="11655101" y="6550224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D46AE560-634A-454D-841E-00F90DFC7556}" type="slidenum">
              <a:rPr lang="en-US" sz="1400" smtClean="0"/>
              <a:t>‹#›</a:t>
            </a:fld>
            <a:endParaRPr lang="en-US" sz="1800"/>
          </a:p>
        </p:txBody>
      </p:sp>
      <p:sp>
        <p:nvSpPr>
          <p:cNvPr id="23" name="AutoShape 66">
            <a:extLst>
              <a:ext uri="{FF2B5EF4-FFF2-40B4-BE49-F238E27FC236}">
                <a16:creationId xmlns:a16="http://schemas.microsoft.com/office/drawing/2014/main" id="{EB91598A-89AE-4B73-6366-06DCAF81D3F8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5513832" y="6624641"/>
            <a:ext cx="1156801" cy="145522"/>
          </a:xfrm>
          <a:prstGeom prst="roundRect">
            <a:avLst>
              <a:gd name="adj" fmla="val 0"/>
            </a:avLst>
          </a:prstGeom>
          <a:noFill/>
          <a:ln w="3175" cap="sq">
            <a:solidFill>
              <a:srgbClr val="9B2423"/>
            </a:solidFill>
            <a:miter lim="800000"/>
            <a:headEnd/>
            <a:tailEnd/>
          </a:ln>
        </p:spPr>
        <p:txBody>
          <a:bodyPr wrap="none" lIns="9144" tIns="9144" rIns="9144" bIns="9144" anchor="ctr"/>
          <a:lstStyle/>
          <a:p>
            <a:pPr algn="ctr"/>
            <a:r>
              <a:rPr lang="en-US" altLang="ja-JP" sz="900" dirty="0">
                <a:solidFill>
                  <a:srgbClr val="9B2423"/>
                </a:solidFill>
                <a:latin typeface="Arial" charset="0"/>
                <a:ea typeface="ＭＳ ゴシック" pitchFamily="49" charset="-128"/>
              </a:rPr>
              <a:t>CONFIDENTIAL</a:t>
            </a:r>
            <a:endParaRPr lang="en-US" altLang="ja-JP" sz="900" dirty="0">
              <a:solidFill>
                <a:srgbClr val="9B2423"/>
              </a:solidFill>
              <a:latin typeface="Arial" charset="0"/>
              <a:ea typeface="HGP創英角ｺﾞｼｯｸUB" pitchFamily="50" charset="-128"/>
            </a:endParaRPr>
          </a:p>
        </p:txBody>
      </p:sp>
      <p:pic>
        <p:nvPicPr>
          <p:cNvPr id="24" name="図 63" descr="ea60_010_030_dwin.wmf">
            <a:extLst>
              <a:ext uri="{FF2B5EF4-FFF2-40B4-BE49-F238E27FC236}">
                <a16:creationId xmlns:a16="http://schemas.microsoft.com/office/drawing/2014/main" id="{F7156CAB-F851-70AC-AF81-56049B17AD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18397" y="547566"/>
            <a:ext cx="1982838" cy="568800"/>
          </a:xfrm>
          <a:prstGeom prst="rect">
            <a:avLst/>
          </a:prstGeom>
        </p:spPr>
      </p:pic>
      <p:pic>
        <p:nvPicPr>
          <p:cNvPr id="25" name="Picture 4" descr="Logo&#10;&#10;Description automatically generated">
            <a:extLst>
              <a:ext uri="{FF2B5EF4-FFF2-40B4-BE49-F238E27FC236}">
                <a16:creationId xmlns:a16="http://schemas.microsoft.com/office/drawing/2014/main" id="{972EAB84-D78B-BC02-A19B-67FCD0F021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16" y="6297742"/>
            <a:ext cx="1371600" cy="29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189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6"/>
          <p:cNvSpPr>
            <a:spLocks noChangeArrowheads="1"/>
          </p:cNvSpPr>
          <p:nvPr/>
        </p:nvSpPr>
        <p:spPr bwMode="gray">
          <a:xfrm>
            <a:off x="5513832" y="6624641"/>
            <a:ext cx="1156801" cy="145522"/>
          </a:xfrm>
          <a:prstGeom prst="roundRect">
            <a:avLst>
              <a:gd name="adj" fmla="val 0"/>
            </a:avLst>
          </a:prstGeom>
          <a:noFill/>
          <a:ln w="3175" cap="sq">
            <a:solidFill>
              <a:srgbClr val="9B2423"/>
            </a:solidFill>
            <a:miter lim="800000"/>
            <a:headEnd/>
            <a:tailEnd/>
          </a:ln>
        </p:spPr>
        <p:txBody>
          <a:bodyPr wrap="none" lIns="9144" tIns="9144" rIns="9144" bIns="9144" anchor="ctr"/>
          <a:lstStyle/>
          <a:p>
            <a:pPr algn="ctr"/>
            <a:r>
              <a:rPr lang="en-US" altLang="ja-JP" sz="900" dirty="0">
                <a:solidFill>
                  <a:srgbClr val="9B2423"/>
                </a:solidFill>
                <a:latin typeface="Arial" charset="0"/>
                <a:ea typeface="ＭＳ ゴシック" pitchFamily="49" charset="-128"/>
              </a:rPr>
              <a:t>CONFIDENTIAL</a:t>
            </a:r>
            <a:endParaRPr lang="en-US" altLang="ja-JP" sz="900" dirty="0">
              <a:solidFill>
                <a:srgbClr val="9B2423"/>
              </a:solidFill>
              <a:latin typeface="Arial" charset="0"/>
              <a:ea typeface="HGP創英角ｺﾞｼｯｸUB" pitchFamily="50" charset="-128"/>
            </a:endParaRPr>
          </a:p>
        </p:txBody>
      </p:sp>
      <p:sp>
        <p:nvSpPr>
          <p:cNvPr id="4" name="正方形/長方形 11"/>
          <p:cNvSpPr>
            <a:spLocks noChangeArrowheads="1"/>
          </p:cNvSpPr>
          <p:nvPr/>
        </p:nvSpPr>
        <p:spPr bwMode="gray">
          <a:xfrm>
            <a:off x="0" y="794368"/>
            <a:ext cx="12192000" cy="88389"/>
          </a:xfrm>
          <a:prstGeom prst="rect">
            <a:avLst/>
          </a:prstGeom>
          <a:solidFill>
            <a:srgbClr val="73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 sz="2600"/>
          </a:p>
        </p:txBody>
      </p:sp>
      <p:grpSp>
        <p:nvGrpSpPr>
          <p:cNvPr id="5" name="グループ化 62"/>
          <p:cNvGrpSpPr/>
          <p:nvPr/>
        </p:nvGrpSpPr>
        <p:grpSpPr bwMode="gray">
          <a:xfrm>
            <a:off x="-2" y="794368"/>
            <a:ext cx="1757857" cy="88389"/>
            <a:chOff x="312738" y="2747963"/>
            <a:chExt cx="1970087" cy="109537"/>
          </a:xfrm>
        </p:grpSpPr>
        <p:sp>
          <p:nvSpPr>
            <p:cNvPr id="6" name="正方形/長方形 69"/>
            <p:cNvSpPr/>
            <p:nvPr/>
          </p:nvSpPr>
          <p:spPr bwMode="gray">
            <a:xfrm>
              <a:off x="312738" y="2747963"/>
              <a:ext cx="1970087" cy="109537"/>
            </a:xfrm>
            <a:prstGeom prst="rect">
              <a:avLst/>
            </a:prstGeom>
            <a:solidFill>
              <a:srgbClr val="FF002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正方形/長方形 70"/>
            <p:cNvSpPr/>
            <p:nvPr/>
          </p:nvSpPr>
          <p:spPr bwMode="gray">
            <a:xfrm>
              <a:off x="312738" y="2747963"/>
              <a:ext cx="985837" cy="109537"/>
            </a:xfrm>
            <a:prstGeom prst="rect">
              <a:avLst/>
            </a:prstGeom>
            <a:solidFill>
              <a:srgbClr val="B3B3B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9269399" y="6599238"/>
            <a:ext cx="2321468" cy="2308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kumimoji="0" lang="en-US" altLang="ja-JP" sz="900" dirty="0">
                <a:solidFill>
                  <a:schemeClr val="tx1"/>
                </a:solidFill>
                <a:latin typeface="Arial" charset="0"/>
                <a:ea typeface="ＭＳ Ｐゴシック" pitchFamily="50" charset="-128"/>
              </a:rPr>
              <a:t>© Hitachi</a:t>
            </a:r>
            <a:r>
              <a:rPr kumimoji="0" lang="en-US" altLang="ja-JP" sz="900" baseline="0" dirty="0">
                <a:solidFill>
                  <a:schemeClr val="tx1"/>
                </a:solidFill>
                <a:latin typeface="Arial" charset="0"/>
                <a:ea typeface="ＭＳ Ｐゴシック" pitchFamily="50" charset="-128"/>
              </a:rPr>
              <a:t> Astemo,</a:t>
            </a:r>
            <a:r>
              <a:rPr kumimoji="0" lang="en-US" altLang="ja-JP" sz="900" dirty="0">
                <a:solidFill>
                  <a:schemeClr val="tx1"/>
                </a:solidFill>
                <a:latin typeface="Arial" charset="0"/>
                <a:ea typeface="ＭＳ Ｐゴシック" pitchFamily="50" charset="-128"/>
              </a:rPr>
              <a:t> Ltd. All rights reserved.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655101" y="6550224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D46AE560-634A-454D-841E-00F90DFC7556}" type="slidenum">
              <a:rPr lang="en-US" sz="1400" smtClean="0"/>
              <a:t>‹#›</a:t>
            </a:fld>
            <a:endParaRPr lang="en-US" sz="1800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DBB9F919-C824-4779-A938-57A3CF1470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773" y="177053"/>
            <a:ext cx="9638400" cy="5184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2800" b="1"/>
            </a:lvl1pPr>
          </a:lstStyle>
          <a:p>
            <a:r>
              <a:rPr kumimoji="1" lang="en-US" altLang="ja-JP" dirty="0"/>
              <a:t>Slide Title</a:t>
            </a:r>
            <a:endParaRPr kumimoji="1" lang="ja-JP" altLang="en-US" dirty="0"/>
          </a:p>
        </p:txBody>
      </p:sp>
      <p:sp>
        <p:nvSpPr>
          <p:cNvPr id="13" name="正方形/長方形 11">
            <a:extLst>
              <a:ext uri="{FF2B5EF4-FFF2-40B4-BE49-F238E27FC236}">
                <a16:creationId xmlns:a16="http://schemas.microsoft.com/office/drawing/2014/main" id="{1617CD71-99D1-2D8C-D573-739B4C82D4F4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794368"/>
            <a:ext cx="12192000" cy="88389"/>
          </a:xfrm>
          <a:prstGeom prst="rect">
            <a:avLst/>
          </a:prstGeom>
          <a:solidFill>
            <a:srgbClr val="73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 sz="2600"/>
          </a:p>
        </p:txBody>
      </p:sp>
      <p:grpSp>
        <p:nvGrpSpPr>
          <p:cNvPr id="15" name="グループ化 62">
            <a:extLst>
              <a:ext uri="{FF2B5EF4-FFF2-40B4-BE49-F238E27FC236}">
                <a16:creationId xmlns:a16="http://schemas.microsoft.com/office/drawing/2014/main" id="{6E8C61D9-FBB8-9571-E494-CCB401887B96}"/>
              </a:ext>
            </a:extLst>
          </p:cNvPr>
          <p:cNvGrpSpPr/>
          <p:nvPr userDrawn="1"/>
        </p:nvGrpSpPr>
        <p:grpSpPr bwMode="gray">
          <a:xfrm>
            <a:off x="-2" y="794368"/>
            <a:ext cx="1757857" cy="88389"/>
            <a:chOff x="312738" y="2747963"/>
            <a:chExt cx="1970087" cy="109537"/>
          </a:xfrm>
        </p:grpSpPr>
        <p:sp>
          <p:nvSpPr>
            <p:cNvPr id="16" name="正方形/長方形 69">
              <a:extLst>
                <a:ext uri="{FF2B5EF4-FFF2-40B4-BE49-F238E27FC236}">
                  <a16:creationId xmlns:a16="http://schemas.microsoft.com/office/drawing/2014/main" id="{3F4695F6-5499-C1EF-C0D0-E39ACFAFED1C}"/>
                </a:ext>
              </a:extLst>
            </p:cNvPr>
            <p:cNvSpPr/>
            <p:nvPr/>
          </p:nvSpPr>
          <p:spPr bwMode="gray">
            <a:xfrm>
              <a:off x="312738" y="2747963"/>
              <a:ext cx="1970087" cy="109537"/>
            </a:xfrm>
            <a:prstGeom prst="rect">
              <a:avLst/>
            </a:prstGeom>
            <a:solidFill>
              <a:srgbClr val="FF002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正方形/長方形 70">
              <a:extLst>
                <a:ext uri="{FF2B5EF4-FFF2-40B4-BE49-F238E27FC236}">
                  <a16:creationId xmlns:a16="http://schemas.microsoft.com/office/drawing/2014/main" id="{CD74E76A-6B2F-B3B6-ECDA-B36827FF8157}"/>
                </a:ext>
              </a:extLst>
            </p:cNvPr>
            <p:cNvSpPr/>
            <p:nvPr/>
          </p:nvSpPr>
          <p:spPr bwMode="gray">
            <a:xfrm>
              <a:off x="312738" y="2747963"/>
              <a:ext cx="985837" cy="109537"/>
            </a:xfrm>
            <a:prstGeom prst="rect">
              <a:avLst/>
            </a:prstGeom>
            <a:solidFill>
              <a:srgbClr val="B3B3B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8" name="Text Box 13">
            <a:extLst>
              <a:ext uri="{FF2B5EF4-FFF2-40B4-BE49-F238E27FC236}">
                <a16:creationId xmlns:a16="http://schemas.microsoft.com/office/drawing/2014/main" id="{11BCCBE2-DCD8-A1D1-E595-044A7EA386A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269399" y="6599238"/>
            <a:ext cx="2321468" cy="2308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kumimoji="0" lang="en-US" altLang="ja-JP" sz="900" dirty="0">
                <a:solidFill>
                  <a:schemeClr val="tx1"/>
                </a:solidFill>
                <a:latin typeface="Arial" charset="0"/>
                <a:ea typeface="ＭＳ Ｐゴシック" pitchFamily="50" charset="-128"/>
              </a:rPr>
              <a:t>© Hitachi</a:t>
            </a:r>
            <a:r>
              <a:rPr kumimoji="0" lang="en-US" altLang="ja-JP" sz="900" baseline="0" dirty="0">
                <a:solidFill>
                  <a:schemeClr val="tx1"/>
                </a:solidFill>
                <a:latin typeface="Arial" charset="0"/>
                <a:ea typeface="ＭＳ Ｐゴシック" pitchFamily="50" charset="-128"/>
              </a:rPr>
              <a:t> Astemo,</a:t>
            </a:r>
            <a:r>
              <a:rPr kumimoji="0" lang="en-US" altLang="ja-JP" sz="900" dirty="0">
                <a:solidFill>
                  <a:schemeClr val="tx1"/>
                </a:solidFill>
                <a:latin typeface="Arial" charset="0"/>
                <a:ea typeface="ＭＳ Ｐゴシック" pitchFamily="50" charset="-128"/>
              </a:rPr>
              <a:t> Ltd. All rights reserved.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62EEC7-FEDF-4C00-5FCF-B932DEAF6E91}"/>
              </a:ext>
            </a:extLst>
          </p:cNvPr>
          <p:cNvSpPr txBox="1"/>
          <p:nvPr userDrawn="1"/>
        </p:nvSpPr>
        <p:spPr>
          <a:xfrm>
            <a:off x="11655101" y="6550224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D46AE560-634A-454D-841E-00F90DFC7556}" type="slidenum">
              <a:rPr lang="en-US" sz="1400" smtClean="0"/>
              <a:t>‹#›</a:t>
            </a:fld>
            <a:endParaRPr lang="en-US" sz="1800"/>
          </a:p>
        </p:txBody>
      </p:sp>
      <p:pic>
        <p:nvPicPr>
          <p:cNvPr id="20" name="図 63" descr="ea60_010_030_dwin.wmf">
            <a:extLst>
              <a:ext uri="{FF2B5EF4-FFF2-40B4-BE49-F238E27FC236}">
                <a16:creationId xmlns:a16="http://schemas.microsoft.com/office/drawing/2014/main" id="{84071006-7B4D-9AD4-E4B5-C36F056F8B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30133" y="177053"/>
            <a:ext cx="1512265" cy="433811"/>
          </a:xfrm>
          <a:prstGeom prst="rect">
            <a:avLst/>
          </a:prstGeom>
        </p:spPr>
      </p:pic>
      <p:pic>
        <p:nvPicPr>
          <p:cNvPr id="21" name="Picture 4" descr="Logo&#10;&#10;Description automatically generated">
            <a:extLst>
              <a:ext uri="{FF2B5EF4-FFF2-40B4-BE49-F238E27FC236}">
                <a16:creationId xmlns:a16="http://schemas.microsoft.com/office/drawing/2014/main" id="{B48D1F1F-E4D0-8A28-B1AA-C013818069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26" y="6398579"/>
            <a:ext cx="1058400" cy="22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578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ea60_010_030_dwin.wmf">
            <a:extLst>
              <a:ext uri="{FF2B5EF4-FFF2-40B4-BE49-F238E27FC236}">
                <a16:creationId xmlns:a16="http://schemas.microsoft.com/office/drawing/2014/main" id="{71950EFD-F04A-111E-002C-C4C08AE835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03312" y="2857374"/>
            <a:ext cx="3985375" cy="114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324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148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0" r:id="rId3"/>
    <p:sldLayoutId id="2147483661" r:id="rId4"/>
    <p:sldLayoutId id="2147483654" r:id="rId5"/>
    <p:sldLayoutId id="2147483668" r:id="rId6"/>
    <p:sldLayoutId id="2147483669" r:id="rId7"/>
    <p:sldLayoutId id="2147483670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1.png"/><Relationship Id="rId7" Type="http://schemas.openxmlformats.org/officeDocument/2006/relationships/oleObject" Target="../embeddings/oleObject1.bin"/><Relationship Id="rId2" Type="http://schemas.microsoft.com/office/2018/10/relationships/comments" Target="../comments/modernComment_7FFFD26C_9286CE4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A373F2D-4727-7B76-C00A-8A81A4441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安装事项</a:t>
            </a:r>
            <a:endParaRPr kumimoji="1" lang="ja-JP" altLang="en-US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5DD526D7-D0CB-671E-A3F4-17C3285DC258}"/>
              </a:ext>
            </a:extLst>
          </p:cNvPr>
          <p:cNvSpPr/>
          <p:nvPr/>
        </p:nvSpPr>
        <p:spPr>
          <a:xfrm>
            <a:off x="0" y="1037749"/>
            <a:ext cx="11693998" cy="5228827"/>
          </a:xfrm>
          <a:prstGeom prst="roundRect">
            <a:avLst>
              <a:gd name="adj" fmla="val 0"/>
            </a:avLst>
          </a:prstGeom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kumimoji="1" lang="en-US" altLang="ja-JP" sz="2400" b="1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1.</a:t>
            </a:r>
            <a:r>
              <a:rPr kumimoji="1" lang="zh-CN" altLang="en-US" sz="2400" b="1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安装完系统后第一次进入系统需进行系统更新</a:t>
            </a:r>
            <a:endParaRPr kumimoji="1" lang="en-US" altLang="zh-CN" sz="2400" b="1" dirty="0">
              <a:solidFill>
                <a:schemeClr val="tx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r>
              <a:rPr kumimoji="1" lang="en-US" altLang="ja-JP" sz="2400" b="1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	</a:t>
            </a:r>
            <a:r>
              <a:rPr kumimoji="1" lang="zh-CN" altLang="en-US" b="1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①进入系统设置</a:t>
            </a:r>
            <a:endParaRPr kumimoji="1" lang="en-US" altLang="zh-CN" b="1" dirty="0">
              <a:solidFill>
                <a:schemeClr val="tx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r>
              <a:rPr kumimoji="1" lang="en-US" altLang="ja-JP" b="1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	</a:t>
            </a:r>
            <a:r>
              <a:rPr kumimoji="1" lang="zh-CN" altLang="en-US" b="1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②找到系统更新</a:t>
            </a:r>
            <a:endParaRPr kumimoji="1" lang="en-US" altLang="zh-CN" b="1" dirty="0">
              <a:solidFill>
                <a:schemeClr val="tx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endParaRPr kumimoji="1" lang="en-US" altLang="ja-JP" sz="2400" b="1" dirty="0">
              <a:solidFill>
                <a:schemeClr val="tx1"/>
              </a:solidFill>
              <a:latin typeface="Segoe UI" panose="020B0502040204020203" pitchFamily="34" charset="0"/>
            </a:endParaRPr>
          </a:p>
          <a:p>
            <a:endParaRPr kumimoji="1" lang="en-US" altLang="ja-JP" sz="2400" b="1" dirty="0">
              <a:solidFill>
                <a:schemeClr val="tx1"/>
              </a:solidFill>
              <a:latin typeface="Segoe UI" panose="020B0502040204020203" pitchFamily="34" charset="0"/>
            </a:endParaRPr>
          </a:p>
          <a:p>
            <a:endParaRPr kumimoji="1" lang="en-US" altLang="ja-JP" sz="2400" b="1" dirty="0">
              <a:solidFill>
                <a:schemeClr val="tx1"/>
              </a:solidFill>
              <a:latin typeface="Segoe UI" panose="020B0502040204020203" pitchFamily="34" charset="0"/>
            </a:endParaRPr>
          </a:p>
          <a:p>
            <a:endParaRPr kumimoji="1" lang="en-US" altLang="ja-JP" sz="2400" b="1" dirty="0">
              <a:solidFill>
                <a:schemeClr val="tx1"/>
              </a:solidFill>
              <a:latin typeface="Segoe UI" panose="020B0502040204020203" pitchFamily="34" charset="0"/>
            </a:endParaRPr>
          </a:p>
          <a:p>
            <a:r>
              <a:rPr kumimoji="1" lang="en-US" altLang="ja-JP" sz="2400" b="1" dirty="0">
                <a:solidFill>
                  <a:schemeClr val="tx1"/>
                </a:solidFill>
                <a:latin typeface="Segoe UI" panose="020B0502040204020203" pitchFamily="34" charset="0"/>
              </a:rPr>
              <a:t>	</a:t>
            </a:r>
            <a:r>
              <a:rPr kumimoji="1" lang="zh-CN" altLang="en-US" b="1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③系统更新</a:t>
            </a:r>
            <a:endParaRPr kumimoji="1" lang="en-US" altLang="zh-CN" sz="2400" b="1" dirty="0">
              <a:solidFill>
                <a:schemeClr val="tx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endParaRPr kumimoji="1" lang="en-US" altLang="ja-JP" sz="2400" b="1" dirty="0">
              <a:solidFill>
                <a:schemeClr val="tx1"/>
              </a:solidFill>
              <a:latin typeface="Segoe UI" panose="020B0502040204020203" pitchFamily="34" charset="0"/>
            </a:endParaRPr>
          </a:p>
          <a:p>
            <a:endParaRPr kumimoji="1" lang="en-US" altLang="ja-JP" sz="2400" b="1" dirty="0">
              <a:solidFill>
                <a:schemeClr val="tx1"/>
              </a:solidFill>
              <a:latin typeface="Segoe UI" panose="020B0502040204020203" pitchFamily="34" charset="0"/>
            </a:endParaRPr>
          </a:p>
          <a:p>
            <a:endParaRPr kumimoji="1" lang="en-US" altLang="ja-JP" sz="2400" b="1" dirty="0">
              <a:solidFill>
                <a:schemeClr val="tx1"/>
              </a:solidFill>
              <a:latin typeface="Segoe UI" panose="020B0502040204020203" pitchFamily="34" charset="0"/>
            </a:endParaRPr>
          </a:p>
          <a:p>
            <a:endParaRPr kumimoji="1" lang="en-US" altLang="ja-JP" sz="2400" b="1" dirty="0">
              <a:solidFill>
                <a:schemeClr val="tx1"/>
              </a:solidFill>
              <a:latin typeface="Segoe UI" panose="020B0502040204020203" pitchFamily="34" charset="0"/>
            </a:endParaRPr>
          </a:p>
          <a:p>
            <a:r>
              <a:rPr kumimoji="1" lang="en-US" altLang="ja-JP" sz="2400" b="1" dirty="0">
                <a:solidFill>
                  <a:schemeClr val="tx1"/>
                </a:solidFill>
                <a:latin typeface="Segoe UI" panose="020B0502040204020203" pitchFamily="34" charset="0"/>
              </a:rPr>
              <a:t>	</a:t>
            </a:r>
            <a:r>
              <a:rPr kumimoji="1" lang="zh-CN" altLang="en-US" b="1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④输入法安装</a:t>
            </a:r>
            <a:endParaRPr kumimoji="1" lang="en-US" altLang="ja-JP" b="1" dirty="0">
              <a:solidFill>
                <a:schemeClr val="tx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0E1CA598-E551-04AF-CBED-29512C0F4B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239" y="3714769"/>
            <a:ext cx="2683822" cy="1584380"/>
          </a:xfrm>
          <a:prstGeom prst="rect">
            <a:avLst/>
          </a:prstGeom>
        </p:spPr>
      </p:pic>
      <p:sp>
        <p:nvSpPr>
          <p:cNvPr id="11" name="箭头: 左 10">
            <a:extLst>
              <a:ext uri="{FF2B5EF4-FFF2-40B4-BE49-F238E27FC236}">
                <a16:creationId xmlns:a16="http://schemas.microsoft.com/office/drawing/2014/main" id="{4FDD2D20-2B08-5BAE-E6EF-2659DAFEC115}"/>
              </a:ext>
            </a:extLst>
          </p:cNvPr>
          <p:cNvSpPr/>
          <p:nvPr/>
        </p:nvSpPr>
        <p:spPr>
          <a:xfrm>
            <a:off x="4903065" y="4122457"/>
            <a:ext cx="1016467" cy="1936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33D76AD-22DB-19E0-7269-3A2E6F166CC5}"/>
              </a:ext>
            </a:extLst>
          </p:cNvPr>
          <p:cNvSpPr txBox="1"/>
          <p:nvPr/>
        </p:nvSpPr>
        <p:spPr>
          <a:xfrm>
            <a:off x="5959780" y="4030516"/>
            <a:ext cx="7206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rgbClr val="FF0000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更新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320ADDE4-8583-996E-7A7E-A4ABD93450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7" t="761" r="-377" b="14821"/>
          <a:stretch/>
        </p:blipFill>
        <p:spPr>
          <a:xfrm>
            <a:off x="3185643" y="2035294"/>
            <a:ext cx="4451309" cy="1584380"/>
          </a:xfrm>
          <a:prstGeom prst="rect">
            <a:avLst/>
          </a:prstGeom>
        </p:spPr>
      </p:pic>
      <p:sp>
        <p:nvSpPr>
          <p:cNvPr id="10" name="箭头: 左 9">
            <a:extLst>
              <a:ext uri="{FF2B5EF4-FFF2-40B4-BE49-F238E27FC236}">
                <a16:creationId xmlns:a16="http://schemas.microsoft.com/office/drawing/2014/main" id="{37E3E7B9-CE7C-CE28-8F2E-BC9EF740FD97}"/>
              </a:ext>
            </a:extLst>
          </p:cNvPr>
          <p:cNvSpPr/>
          <p:nvPr/>
        </p:nvSpPr>
        <p:spPr>
          <a:xfrm>
            <a:off x="6096000" y="3259232"/>
            <a:ext cx="1168866" cy="16976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87EE4C1B-DD49-B32B-89AE-393A636FE0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6026" y="5404956"/>
            <a:ext cx="3449974" cy="1126941"/>
          </a:xfrm>
          <a:prstGeom prst="rect">
            <a:avLst/>
          </a:prstGeom>
        </p:spPr>
      </p:pic>
      <p:sp>
        <p:nvSpPr>
          <p:cNvPr id="17" name="箭头: 左 16">
            <a:extLst>
              <a:ext uri="{FF2B5EF4-FFF2-40B4-BE49-F238E27FC236}">
                <a16:creationId xmlns:a16="http://schemas.microsoft.com/office/drawing/2014/main" id="{655D89DF-C151-A127-C9AE-E0F121A8CE57}"/>
              </a:ext>
            </a:extLst>
          </p:cNvPr>
          <p:cNvSpPr/>
          <p:nvPr/>
        </p:nvSpPr>
        <p:spPr>
          <a:xfrm>
            <a:off x="4582887" y="6015693"/>
            <a:ext cx="458897" cy="17134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73FC4CC3-AE6D-B0A5-62DB-DD7E0AF215EF}"/>
              </a:ext>
            </a:extLst>
          </p:cNvPr>
          <p:cNvSpPr txBox="1"/>
          <p:nvPr/>
        </p:nvSpPr>
        <p:spPr>
          <a:xfrm>
            <a:off x="5134062" y="5968426"/>
            <a:ext cx="9619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dirty="0">
                <a:solidFill>
                  <a:srgbClr val="FF0000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时间和语言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8B73710-9741-92C0-BCC1-81F60AAEC789}"/>
              </a:ext>
            </a:extLst>
          </p:cNvPr>
          <p:cNvSpPr txBox="1"/>
          <p:nvPr/>
        </p:nvSpPr>
        <p:spPr>
          <a:xfrm>
            <a:off x="7333810" y="3205616"/>
            <a:ext cx="15544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rgbClr val="FF0000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更新和安全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55280F67-BFF8-C711-49D4-66434C038C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4866" y="4830303"/>
            <a:ext cx="2015500" cy="1835142"/>
          </a:xfrm>
          <a:prstGeom prst="rect">
            <a:avLst/>
          </a:prstGeom>
        </p:spPr>
      </p:pic>
      <p:sp>
        <p:nvSpPr>
          <p:cNvPr id="21" name="箭头: 右 20">
            <a:extLst>
              <a:ext uri="{FF2B5EF4-FFF2-40B4-BE49-F238E27FC236}">
                <a16:creationId xmlns:a16="http://schemas.microsoft.com/office/drawing/2014/main" id="{DE237DD0-764F-5D16-DC1A-23A8FA76FE31}"/>
              </a:ext>
            </a:extLst>
          </p:cNvPr>
          <p:cNvSpPr/>
          <p:nvPr/>
        </p:nvSpPr>
        <p:spPr>
          <a:xfrm>
            <a:off x="6096000" y="5787541"/>
            <a:ext cx="882645" cy="305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482A2318-E1A1-C64B-2B88-874AC1BFF48C}"/>
              </a:ext>
            </a:extLst>
          </p:cNvPr>
          <p:cNvSpPr txBox="1"/>
          <p:nvPr/>
        </p:nvSpPr>
        <p:spPr>
          <a:xfrm>
            <a:off x="7192375" y="5694652"/>
            <a:ext cx="1837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rgbClr val="FF0000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选择语言</a:t>
            </a:r>
            <a:endParaRPr lang="en-US" altLang="zh-CN" sz="1200" dirty="0">
              <a:solidFill>
                <a:srgbClr val="FF0000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r>
              <a:rPr lang="zh-CN" altLang="en-US" sz="1200" dirty="0">
                <a:solidFill>
                  <a:srgbClr val="FF0000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添加语言（中文输入法）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4F60271-067C-DEF1-D879-2451776AA9D2}"/>
              </a:ext>
            </a:extLst>
          </p:cNvPr>
          <p:cNvSpPr txBox="1"/>
          <p:nvPr/>
        </p:nvSpPr>
        <p:spPr>
          <a:xfrm>
            <a:off x="9303472" y="2414975"/>
            <a:ext cx="24968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accent4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注：全部更新完毕后，重启电脑，并进入</a:t>
            </a:r>
            <a:r>
              <a:rPr lang="en-US" altLang="zh-CN" b="1" dirty="0">
                <a:solidFill>
                  <a:schemeClr val="accent4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bios</a:t>
            </a:r>
          </a:p>
          <a:p>
            <a:r>
              <a:rPr lang="zh-CN" altLang="en-US" b="1" dirty="0">
                <a:solidFill>
                  <a:schemeClr val="accent4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设定因公盘密码，启用安全模式。</a:t>
            </a:r>
          </a:p>
        </p:txBody>
      </p:sp>
    </p:spTree>
    <p:extLst>
      <p:ext uri="{BB962C8B-B14F-4D97-AF65-F5344CB8AC3E}">
        <p14:creationId xmlns:p14="http://schemas.microsoft.com/office/powerpoint/2010/main" val="2383192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A373F2D-4727-7B76-C00A-8A81A4441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设定事项</a:t>
            </a:r>
            <a:endParaRPr kumimoji="1" lang="ja-JP" altLang="en-US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5DD526D7-D0CB-671E-A3F4-17C3285DC258}"/>
              </a:ext>
            </a:extLst>
          </p:cNvPr>
          <p:cNvSpPr/>
          <p:nvPr/>
        </p:nvSpPr>
        <p:spPr>
          <a:xfrm>
            <a:off x="0" y="1037749"/>
            <a:ext cx="11693998" cy="5228827"/>
          </a:xfrm>
          <a:prstGeom prst="roundRect">
            <a:avLst>
              <a:gd name="adj" fmla="val 0"/>
            </a:avLst>
          </a:prstGeom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kumimoji="1" lang="en-US" altLang="ja-JP" sz="2400" b="1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2.</a:t>
            </a:r>
            <a:r>
              <a:rPr kumimoji="1" lang="zh-CN" altLang="en-US" sz="2400" b="1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设定管理员</a:t>
            </a:r>
            <a:r>
              <a:rPr kumimoji="1" lang="en-US" altLang="ja-JP" sz="2400" b="1" dirty="0">
                <a:solidFill>
                  <a:schemeClr val="tx1"/>
                </a:solidFill>
                <a:latin typeface="Segoe UI" panose="020B0502040204020203" pitchFamily="34" charset="0"/>
              </a:rPr>
              <a:t>		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00558FF-8A51-1FC1-A554-FB8B02922A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0414" y="1242940"/>
            <a:ext cx="3390900" cy="206692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696F83E-1AED-176D-9E59-41A9016F0A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5382" y="1302081"/>
            <a:ext cx="3238183" cy="206692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5E02527-A473-A9DB-28DB-BBC6C35194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7435" y="3909486"/>
            <a:ext cx="2831656" cy="2089567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54FB30F5-42F4-F536-533A-C06791D5F2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07092" y="3831215"/>
            <a:ext cx="3702106" cy="2040196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2FD5F8FE-0CE2-91E7-83CA-D3FC3B924610}"/>
              </a:ext>
            </a:extLst>
          </p:cNvPr>
          <p:cNvSpPr txBox="1"/>
          <p:nvPr/>
        </p:nvSpPr>
        <p:spPr>
          <a:xfrm>
            <a:off x="2401398" y="3355081"/>
            <a:ext cx="3183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①右键此电脑（</a:t>
            </a:r>
            <a:r>
              <a:rPr lang="en-US" altLang="zh-CN" sz="1400" dirty="0"/>
              <a:t>PC</a:t>
            </a:r>
            <a:r>
              <a:rPr lang="zh-CN" altLang="en-US" sz="1400" dirty="0"/>
              <a:t>）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1D83FC11-1AF6-8A2D-31CB-3CF615B35689}"/>
              </a:ext>
            </a:extLst>
          </p:cNvPr>
          <p:cNvSpPr txBox="1"/>
          <p:nvPr/>
        </p:nvSpPr>
        <p:spPr>
          <a:xfrm>
            <a:off x="7291532" y="3352290"/>
            <a:ext cx="33332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②用户下面右键</a:t>
            </a:r>
            <a:r>
              <a:rPr lang="en-US" altLang="zh-CN" sz="1400" dirty="0"/>
              <a:t>Administrator,</a:t>
            </a:r>
            <a:r>
              <a:rPr lang="zh-CN" altLang="en-US" sz="1400" dirty="0"/>
              <a:t>设置密码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4F46996F-912D-40F6-BA43-1DF34C9A06FC}"/>
              </a:ext>
            </a:extLst>
          </p:cNvPr>
          <p:cNvSpPr txBox="1"/>
          <p:nvPr/>
        </p:nvSpPr>
        <p:spPr>
          <a:xfrm>
            <a:off x="1999345" y="6042870"/>
            <a:ext cx="45077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③按照课属设置密码，各课密码放在左边</a:t>
            </a:r>
            <a:r>
              <a:rPr lang="en-US" altLang="zh-CN" sz="1400" dirty="0"/>
              <a:t>TXT</a:t>
            </a:r>
            <a:r>
              <a:rPr lang="zh-CN" altLang="en-US" sz="1400" dirty="0"/>
              <a:t>链接中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48404FD9-CB9D-2769-7CD7-D0708B87BF74}"/>
              </a:ext>
            </a:extLst>
          </p:cNvPr>
          <p:cNvSpPr txBox="1"/>
          <p:nvPr/>
        </p:nvSpPr>
        <p:spPr>
          <a:xfrm>
            <a:off x="6846671" y="6021757"/>
            <a:ext cx="4507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④密码设定完成后双击</a:t>
            </a:r>
            <a:r>
              <a:rPr lang="en-US" altLang="zh-CN" sz="1400" dirty="0" err="1"/>
              <a:t>Administratore</a:t>
            </a:r>
            <a:r>
              <a:rPr lang="zh-CN" altLang="en-US" sz="1400" dirty="0"/>
              <a:t>，把账户已禁止勾选去除</a:t>
            </a:r>
          </a:p>
        </p:txBody>
      </p:sp>
      <p:graphicFrame>
        <p:nvGraphicFramePr>
          <p:cNvPr id="28" name="对象 27">
            <a:extLst>
              <a:ext uri="{FF2B5EF4-FFF2-40B4-BE49-F238E27FC236}">
                <a16:creationId xmlns:a16="http://schemas.microsoft.com/office/drawing/2014/main" id="{AF73EEA0-521D-A60F-0915-F930009056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3112965"/>
              </p:ext>
            </p:extLst>
          </p:nvPr>
        </p:nvGraphicFramePr>
        <p:xfrm>
          <a:off x="779528" y="2972701"/>
          <a:ext cx="116165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包装程序外壳对象" showAsIcon="1" r:id="rId7" imgW="958320" imgH="552600" progId="Package">
                  <p:embed/>
                </p:oleObj>
              </mc:Choice>
              <mc:Fallback>
                <p:oleObj name="包装程序外壳对象" showAsIcon="1" r:id="rId7" imgW="958320" imgH="5526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79528" y="2972701"/>
                        <a:ext cx="1161650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文本框 28">
            <a:extLst>
              <a:ext uri="{FF2B5EF4-FFF2-40B4-BE49-F238E27FC236}">
                <a16:creationId xmlns:a16="http://schemas.microsoft.com/office/drawing/2014/main" id="{BF40E7AA-59CD-E42B-6494-A7D9B1395327}"/>
              </a:ext>
            </a:extLst>
          </p:cNvPr>
          <p:cNvSpPr txBox="1"/>
          <p:nvPr/>
        </p:nvSpPr>
        <p:spPr>
          <a:xfrm>
            <a:off x="116150" y="3652161"/>
            <a:ext cx="22985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accent4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注：</a:t>
            </a:r>
            <a:endParaRPr lang="en-US" altLang="zh-CN" dirty="0">
              <a:solidFill>
                <a:schemeClr val="accent4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r>
              <a:rPr lang="zh-CN" altLang="en-US" dirty="0">
                <a:solidFill>
                  <a:schemeClr val="accent4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管理员密码不得告知除</a:t>
            </a:r>
            <a:r>
              <a:rPr lang="en-US" altLang="zh-CN" dirty="0">
                <a:solidFill>
                  <a:schemeClr val="accent4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IT</a:t>
            </a:r>
            <a:r>
              <a:rPr lang="zh-CN" altLang="en-US" dirty="0">
                <a:solidFill>
                  <a:schemeClr val="accent4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以外的人员</a:t>
            </a:r>
          </a:p>
        </p:txBody>
      </p:sp>
    </p:spTree>
    <p:extLst>
      <p:ext uri="{BB962C8B-B14F-4D97-AF65-F5344CB8AC3E}">
        <p14:creationId xmlns:p14="http://schemas.microsoft.com/office/powerpoint/2010/main" val="245830816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A373F2D-4727-7B76-C00A-8A81A4441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设定事项</a:t>
            </a:r>
            <a:endParaRPr kumimoji="1" lang="ja-JP" altLang="en-US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5DD526D7-D0CB-671E-A3F4-17C3285DC258}"/>
              </a:ext>
            </a:extLst>
          </p:cNvPr>
          <p:cNvSpPr/>
          <p:nvPr/>
        </p:nvSpPr>
        <p:spPr>
          <a:xfrm>
            <a:off x="0" y="1037749"/>
            <a:ext cx="11693998" cy="5228827"/>
          </a:xfrm>
          <a:prstGeom prst="roundRect">
            <a:avLst>
              <a:gd name="adj" fmla="val 0"/>
            </a:avLst>
          </a:prstGeom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kumimoji="1" lang="en-US" altLang="ja-JP" sz="2400" b="1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2.</a:t>
            </a:r>
            <a:r>
              <a:rPr kumimoji="1" lang="zh-CN" altLang="en-US" sz="2400" b="1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盘符分区</a:t>
            </a:r>
            <a:r>
              <a:rPr kumimoji="1" lang="en-US" altLang="ja-JP" sz="2400" b="1" dirty="0">
                <a:solidFill>
                  <a:schemeClr val="tx1"/>
                </a:solidFill>
                <a:latin typeface="Segoe UI" panose="020B0502040204020203" pitchFamily="34" charset="0"/>
              </a:rPr>
              <a:t>	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1EF556A-1474-F78A-0F4F-1BCB1384D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0414" y="1242940"/>
            <a:ext cx="3390900" cy="206692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427C256-874E-B4D8-8D12-B3E02FC6B1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3132"/>
          <a:stretch/>
        </p:blipFill>
        <p:spPr>
          <a:xfrm>
            <a:off x="6740491" y="1037749"/>
            <a:ext cx="4189384" cy="2686963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10CCEBD3-226F-F6B8-6C98-4270529507F5}"/>
              </a:ext>
            </a:extLst>
          </p:cNvPr>
          <p:cNvSpPr txBox="1"/>
          <p:nvPr/>
        </p:nvSpPr>
        <p:spPr>
          <a:xfrm>
            <a:off x="2474315" y="3950700"/>
            <a:ext cx="3183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①右键此电脑（</a:t>
            </a:r>
            <a:r>
              <a:rPr lang="en-US" altLang="zh-CN" sz="1400" dirty="0"/>
              <a:t>PC</a:t>
            </a:r>
            <a:r>
              <a:rPr lang="zh-CN" altLang="en-US" sz="1400" dirty="0"/>
              <a:t>）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6BE13E8C-FF7D-8E6E-2746-E1C462BD0CE9}"/>
              </a:ext>
            </a:extLst>
          </p:cNvPr>
          <p:cNvSpPr txBox="1"/>
          <p:nvPr/>
        </p:nvSpPr>
        <p:spPr>
          <a:xfrm>
            <a:off x="7587495" y="3975352"/>
            <a:ext cx="31830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②找到磁盘管理进行分区</a:t>
            </a:r>
            <a:endParaRPr lang="en-US" altLang="zh-CN" sz="1400" dirty="0"/>
          </a:p>
          <a:p>
            <a:r>
              <a:rPr lang="zh-CN" altLang="en-US" sz="1400" dirty="0">
                <a:solidFill>
                  <a:schemeClr val="accent4"/>
                </a:solidFill>
              </a:rPr>
              <a:t>正常都是</a:t>
            </a:r>
            <a:r>
              <a:rPr lang="en-US" altLang="zh-CN" sz="1400" dirty="0">
                <a:solidFill>
                  <a:schemeClr val="accent4"/>
                </a:solidFill>
              </a:rPr>
              <a:t>C</a:t>
            </a:r>
            <a:r>
              <a:rPr lang="zh-CN" altLang="en-US" sz="1400" dirty="0">
                <a:solidFill>
                  <a:schemeClr val="accent4"/>
                </a:solidFill>
              </a:rPr>
              <a:t>（</a:t>
            </a:r>
            <a:r>
              <a:rPr lang="en-US" altLang="zh-CN" sz="1400" dirty="0">
                <a:solidFill>
                  <a:schemeClr val="accent4"/>
                </a:solidFill>
              </a:rPr>
              <a:t>200G</a:t>
            </a:r>
            <a:r>
              <a:rPr lang="zh-CN" altLang="en-US" sz="1400" dirty="0">
                <a:solidFill>
                  <a:schemeClr val="accent4"/>
                </a:solidFill>
              </a:rPr>
              <a:t>）</a:t>
            </a:r>
            <a:r>
              <a:rPr lang="en-US" altLang="zh-CN" sz="1400" dirty="0">
                <a:solidFill>
                  <a:schemeClr val="accent4"/>
                </a:solidFill>
              </a:rPr>
              <a:t>,D</a:t>
            </a:r>
            <a:r>
              <a:rPr lang="zh-CN" altLang="en-US" sz="1400" dirty="0">
                <a:solidFill>
                  <a:schemeClr val="accent4"/>
                </a:solidFill>
              </a:rPr>
              <a:t>（</a:t>
            </a:r>
            <a:r>
              <a:rPr lang="en-US" altLang="zh-CN" sz="1400" dirty="0">
                <a:solidFill>
                  <a:schemeClr val="accent4"/>
                </a:solidFill>
              </a:rPr>
              <a:t>280G</a:t>
            </a:r>
            <a:r>
              <a:rPr lang="zh-CN" altLang="en-US" sz="1400" dirty="0">
                <a:solidFill>
                  <a:schemeClr val="accent4"/>
                </a:solidFill>
              </a:rPr>
              <a:t>）</a:t>
            </a:r>
            <a:endParaRPr lang="en-US" altLang="zh-CN" sz="1400" dirty="0">
              <a:solidFill>
                <a:schemeClr val="accent4"/>
              </a:solidFill>
            </a:endParaRPr>
          </a:p>
          <a:p>
            <a:r>
              <a:rPr lang="zh-CN" altLang="en-US" sz="1400" dirty="0">
                <a:solidFill>
                  <a:schemeClr val="accent4"/>
                </a:solidFill>
              </a:rPr>
              <a:t>如有同事告知需要</a:t>
            </a:r>
            <a:r>
              <a:rPr lang="en-US" altLang="zh-CN" sz="1400" dirty="0">
                <a:solidFill>
                  <a:schemeClr val="accent4"/>
                </a:solidFill>
              </a:rPr>
              <a:t>3</a:t>
            </a:r>
            <a:r>
              <a:rPr lang="zh-CN" altLang="en-US" sz="1400" dirty="0">
                <a:solidFill>
                  <a:schemeClr val="accent4"/>
                </a:solidFill>
              </a:rPr>
              <a:t>个盘就分</a:t>
            </a:r>
            <a:endParaRPr lang="en-US" altLang="zh-CN" sz="1400" dirty="0">
              <a:solidFill>
                <a:schemeClr val="accent4"/>
              </a:solidFill>
            </a:endParaRPr>
          </a:p>
          <a:p>
            <a:r>
              <a:rPr lang="en-US" altLang="zh-CN" sz="1400" dirty="0">
                <a:solidFill>
                  <a:schemeClr val="accent4"/>
                </a:solidFill>
              </a:rPr>
              <a:t>C</a:t>
            </a:r>
            <a:r>
              <a:rPr lang="zh-CN" altLang="en-US" sz="1400" dirty="0">
                <a:solidFill>
                  <a:schemeClr val="accent4"/>
                </a:solidFill>
              </a:rPr>
              <a:t>（</a:t>
            </a:r>
            <a:r>
              <a:rPr lang="en-US" altLang="zh-CN" sz="1400" dirty="0">
                <a:solidFill>
                  <a:schemeClr val="accent4"/>
                </a:solidFill>
              </a:rPr>
              <a:t>180G</a:t>
            </a:r>
            <a:r>
              <a:rPr lang="zh-CN" altLang="en-US" sz="1400" dirty="0">
                <a:solidFill>
                  <a:schemeClr val="accent4"/>
                </a:solidFill>
              </a:rPr>
              <a:t>）</a:t>
            </a:r>
            <a:r>
              <a:rPr lang="en-US" altLang="zh-CN" sz="1400" dirty="0">
                <a:solidFill>
                  <a:schemeClr val="accent4"/>
                </a:solidFill>
              </a:rPr>
              <a:t>,D</a:t>
            </a:r>
            <a:r>
              <a:rPr lang="zh-CN" altLang="en-US" sz="1400" dirty="0">
                <a:solidFill>
                  <a:schemeClr val="accent4"/>
                </a:solidFill>
              </a:rPr>
              <a:t>（</a:t>
            </a:r>
            <a:r>
              <a:rPr lang="en-US" altLang="zh-CN" sz="1400" dirty="0">
                <a:solidFill>
                  <a:schemeClr val="accent4"/>
                </a:solidFill>
              </a:rPr>
              <a:t>150G</a:t>
            </a:r>
            <a:r>
              <a:rPr lang="zh-CN" altLang="en-US" sz="1400" dirty="0">
                <a:solidFill>
                  <a:schemeClr val="accent4"/>
                </a:solidFill>
              </a:rPr>
              <a:t>）</a:t>
            </a:r>
            <a:r>
              <a:rPr lang="en-US" altLang="zh-CN" sz="1400" dirty="0">
                <a:solidFill>
                  <a:schemeClr val="accent4"/>
                </a:solidFill>
              </a:rPr>
              <a:t>,E</a:t>
            </a:r>
            <a:r>
              <a:rPr lang="zh-CN" altLang="en-US" sz="1400" dirty="0">
                <a:solidFill>
                  <a:schemeClr val="accent4"/>
                </a:solidFill>
              </a:rPr>
              <a:t>（</a:t>
            </a:r>
            <a:r>
              <a:rPr lang="en-US" altLang="zh-CN" sz="1400" dirty="0">
                <a:solidFill>
                  <a:schemeClr val="accent4"/>
                </a:solidFill>
              </a:rPr>
              <a:t>150G</a:t>
            </a:r>
            <a:r>
              <a:rPr lang="zh-CN" altLang="en-US" sz="1400" dirty="0">
                <a:solidFill>
                  <a:schemeClr val="accent4"/>
                </a:solidFill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800319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A373F2D-4727-7B76-C00A-8A81A4441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连接社内网</a:t>
            </a:r>
            <a:endParaRPr kumimoji="1" lang="ja-JP" altLang="en-US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5DD526D7-D0CB-671E-A3F4-17C3285DC258}"/>
              </a:ext>
            </a:extLst>
          </p:cNvPr>
          <p:cNvSpPr/>
          <p:nvPr/>
        </p:nvSpPr>
        <p:spPr>
          <a:xfrm>
            <a:off x="163190" y="1017255"/>
            <a:ext cx="11693998" cy="5354039"/>
          </a:xfrm>
          <a:prstGeom prst="roundRect">
            <a:avLst>
              <a:gd name="adj" fmla="val 0"/>
            </a:avLst>
          </a:prstGeom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kumimoji="1" lang="en-US" altLang="ja-JP" sz="2400" b="1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4.</a:t>
            </a:r>
            <a:r>
              <a:rPr kumimoji="1" lang="zh-CN" altLang="en-US" sz="2400" b="1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系统及语言包全部更新完成后进行设内网（局域网）连接</a:t>
            </a:r>
            <a:endParaRPr kumimoji="1" lang="en-US" altLang="zh-CN" sz="2400" b="1" dirty="0">
              <a:solidFill>
                <a:schemeClr val="tx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r>
              <a:rPr kumimoji="1" lang="en-US" altLang="ja-JP" sz="2400" b="1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	</a:t>
            </a:r>
          </a:p>
          <a:p>
            <a:r>
              <a:rPr kumimoji="1" lang="en-US" altLang="ja-JP" sz="2400" b="1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	</a:t>
            </a:r>
            <a:r>
              <a:rPr kumimoji="1" lang="zh-CN" altLang="en-US" sz="2400" b="1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①右键此电脑（</a:t>
            </a:r>
            <a:r>
              <a:rPr kumimoji="1" lang="en-US" altLang="zh-CN" sz="2400" b="1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PC</a:t>
            </a:r>
            <a:r>
              <a:rPr kumimoji="1" lang="zh-CN" altLang="en-US" sz="2400" b="1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）属性</a:t>
            </a:r>
            <a:endParaRPr kumimoji="1" lang="en-US" altLang="zh-CN" sz="2400" b="1" dirty="0">
              <a:solidFill>
                <a:schemeClr val="tx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r>
              <a:rPr kumimoji="1" lang="en-US" altLang="ja-JP" sz="2400" b="1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	</a:t>
            </a:r>
          </a:p>
          <a:p>
            <a:endParaRPr kumimoji="1" lang="en-US" altLang="ja-JP" sz="2400" b="1" dirty="0">
              <a:solidFill>
                <a:schemeClr val="tx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r>
              <a:rPr kumimoji="1" lang="en-US" altLang="ja-JP" sz="2400" b="1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	</a:t>
            </a:r>
            <a:r>
              <a:rPr kumimoji="1" lang="zh-CN" altLang="en-US" sz="2400" b="1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②找到高级系统设置</a:t>
            </a:r>
            <a:endParaRPr kumimoji="1" lang="en-US" altLang="zh-CN" sz="2400" b="1" dirty="0">
              <a:solidFill>
                <a:schemeClr val="tx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r>
              <a:rPr kumimoji="1" lang="en-US" altLang="ja-JP" sz="2400" b="1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	</a:t>
            </a:r>
          </a:p>
          <a:p>
            <a:endParaRPr kumimoji="1" lang="en-US" altLang="ja-JP" sz="2400" b="1" dirty="0">
              <a:solidFill>
                <a:schemeClr val="tx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endParaRPr kumimoji="1" lang="en-US" altLang="ja-JP" sz="2400" b="1" dirty="0">
              <a:solidFill>
                <a:schemeClr val="tx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endParaRPr kumimoji="1" lang="en-US" altLang="ja-JP" sz="2400" b="1" dirty="0">
              <a:solidFill>
                <a:schemeClr val="tx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r>
              <a:rPr kumimoji="1" lang="en-US" altLang="ja-JP" sz="2400" b="1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	</a:t>
            </a:r>
            <a:r>
              <a:rPr kumimoji="1" lang="zh-CN" altLang="en-US" sz="2400" b="1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③优先开打远程                        在选择到计算机名</a:t>
            </a:r>
            <a:endParaRPr kumimoji="1" lang="en-US" altLang="ja-JP" sz="2400" b="1" dirty="0">
              <a:solidFill>
                <a:schemeClr val="tx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D69D93B-38C0-DCE4-F19A-C464F41449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7355" y="1372549"/>
            <a:ext cx="1633538" cy="150971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F52BF22-8F60-0394-5AB4-D7FE5490EF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3160" y="2882262"/>
            <a:ext cx="5486400" cy="155691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F02CEBEE-8F9B-37E5-1A4A-17D4086020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6007" y="4529844"/>
            <a:ext cx="1546720" cy="1911213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1DA9ADE6-6193-BCAC-669E-CBF536B72DE7}"/>
              </a:ext>
            </a:extLst>
          </p:cNvPr>
          <p:cNvSpPr txBox="1"/>
          <p:nvPr/>
        </p:nvSpPr>
        <p:spPr>
          <a:xfrm>
            <a:off x="5514124" y="5126845"/>
            <a:ext cx="20720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FF0000"/>
                </a:solidFill>
              </a:rPr>
              <a:t>1.</a:t>
            </a:r>
            <a:r>
              <a:rPr lang="zh-CN" altLang="en-US" sz="1200" dirty="0">
                <a:solidFill>
                  <a:srgbClr val="FF0000"/>
                </a:solidFill>
              </a:rPr>
              <a:t>计算机名</a:t>
            </a:r>
            <a:endParaRPr lang="en-US" altLang="zh-CN" sz="1200" dirty="0">
              <a:solidFill>
                <a:srgbClr val="FF0000"/>
              </a:solidFill>
            </a:endParaRPr>
          </a:p>
          <a:p>
            <a:r>
              <a:rPr lang="en-US" altLang="zh-CN" sz="1200" dirty="0">
                <a:solidFill>
                  <a:srgbClr val="FF0000"/>
                </a:solidFill>
              </a:rPr>
              <a:t>2.</a:t>
            </a:r>
            <a:r>
              <a:rPr lang="zh-CN" altLang="en-US" sz="1200" dirty="0">
                <a:solidFill>
                  <a:srgbClr val="FF0000"/>
                </a:solidFill>
              </a:rPr>
              <a:t>更新</a:t>
            </a:r>
            <a:endParaRPr lang="en-US" altLang="zh-CN" sz="1200" dirty="0">
              <a:solidFill>
                <a:srgbClr val="FF0000"/>
              </a:solidFill>
            </a:endParaRPr>
          </a:p>
          <a:p>
            <a:r>
              <a:rPr lang="en-US" altLang="zh-CN" sz="1200" dirty="0">
                <a:solidFill>
                  <a:srgbClr val="FF0000"/>
                </a:solidFill>
              </a:rPr>
              <a:t>3.</a:t>
            </a:r>
            <a:r>
              <a:rPr lang="zh-CN" altLang="en-US" sz="1200" dirty="0">
                <a:solidFill>
                  <a:srgbClr val="FF0000"/>
                </a:solidFill>
              </a:rPr>
              <a:t>计算机名：标签上</a:t>
            </a:r>
            <a:r>
              <a:rPr lang="en-US" altLang="zh-CN" sz="1200" dirty="0">
                <a:solidFill>
                  <a:srgbClr val="FF0000"/>
                </a:solidFill>
              </a:rPr>
              <a:t>PC</a:t>
            </a:r>
            <a:r>
              <a:rPr lang="zh-CN" altLang="en-US" sz="1200" dirty="0">
                <a:solidFill>
                  <a:srgbClr val="FF0000"/>
                </a:solidFill>
              </a:rPr>
              <a:t>号</a:t>
            </a:r>
            <a:endParaRPr lang="en-US" altLang="zh-CN" sz="1200" dirty="0">
              <a:solidFill>
                <a:srgbClr val="FF0000"/>
              </a:solidFill>
            </a:endParaRPr>
          </a:p>
          <a:p>
            <a:r>
              <a:rPr lang="en-US" altLang="zh-CN" sz="1200" dirty="0">
                <a:solidFill>
                  <a:srgbClr val="FF0000"/>
                </a:solidFill>
              </a:rPr>
              <a:t>4.</a:t>
            </a:r>
            <a:r>
              <a:rPr lang="zh-CN" altLang="en-US" sz="1200" dirty="0">
                <a:solidFill>
                  <a:srgbClr val="FF0000"/>
                </a:solidFill>
              </a:rPr>
              <a:t>域名：</a:t>
            </a:r>
            <a:r>
              <a:rPr lang="en-US" altLang="zh-CN" sz="1200" dirty="0" err="1">
                <a:solidFill>
                  <a:srgbClr val="FF0000"/>
                </a:solidFill>
              </a:rPr>
              <a:t>kcrd.local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E93168A2-18A0-7CC4-7FF4-8A9D4ADD4F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7262" y="4529844"/>
            <a:ext cx="2890830" cy="191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832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A373F2D-4727-7B76-C00A-8A81A4441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新入域</a:t>
            </a:r>
            <a:r>
              <a:rPr kumimoji="1" lang="en-US" altLang="zh-CN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PC</a:t>
            </a:r>
            <a:r>
              <a:rPr kumimoji="1" lang="zh-CN" altLang="en-US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安装事项</a:t>
            </a:r>
            <a:endParaRPr kumimoji="1" lang="ja-JP" altLang="en-US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5DD526D7-D0CB-671E-A3F4-17C3285DC258}"/>
              </a:ext>
            </a:extLst>
          </p:cNvPr>
          <p:cNvSpPr/>
          <p:nvPr/>
        </p:nvSpPr>
        <p:spPr>
          <a:xfrm>
            <a:off x="138023" y="983699"/>
            <a:ext cx="11693998" cy="5354039"/>
          </a:xfrm>
          <a:prstGeom prst="roundRect">
            <a:avLst>
              <a:gd name="adj" fmla="val 0"/>
            </a:avLst>
          </a:prstGeom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kumimoji="1" lang="en-US" altLang="ja-JP" sz="2400" b="1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5. </a:t>
            </a:r>
            <a:r>
              <a:rPr kumimoji="1" lang="zh-CN" altLang="en-US" sz="2400" b="1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进入</a:t>
            </a:r>
            <a:r>
              <a:rPr kumimoji="1" lang="en-US" altLang="ja-JP" sz="2400" b="1" dirty="0">
                <a:solidFill>
                  <a:srgbClr val="FF0000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\\crd\it$\a</a:t>
            </a:r>
            <a:r>
              <a:rPr kumimoji="1" lang="zh-CN" altLang="en-US" sz="2400" b="1" dirty="0">
                <a:solidFill>
                  <a:srgbClr val="FF0000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装机流程</a:t>
            </a:r>
            <a:endParaRPr kumimoji="1" lang="en-US" altLang="zh-CN" sz="2400" b="1" dirty="0">
              <a:solidFill>
                <a:srgbClr val="FF0000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r>
              <a:rPr kumimoji="1" lang="en-US" altLang="zh-CN" sz="2400" b="1" dirty="0">
                <a:solidFill>
                  <a:srgbClr val="FF0000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	</a:t>
            </a:r>
          </a:p>
          <a:p>
            <a:r>
              <a:rPr kumimoji="1" lang="en-US" altLang="zh-CN" sz="2400" b="1" dirty="0">
                <a:solidFill>
                  <a:srgbClr val="FF0000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	</a:t>
            </a:r>
            <a:r>
              <a:rPr kumimoji="1" lang="zh-CN" altLang="en-US" sz="2000" b="1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①安装杀毒</a:t>
            </a:r>
            <a:r>
              <a:rPr kumimoji="1" lang="en-US" altLang="zh-CN" sz="2000" b="1" dirty="0" err="1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Syamentec</a:t>
            </a:r>
            <a:endParaRPr kumimoji="1" lang="en-US" altLang="zh-CN" sz="2000" b="1" dirty="0">
              <a:solidFill>
                <a:schemeClr val="tx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r>
              <a:rPr kumimoji="1" lang="en-US" altLang="zh-CN" sz="2000" b="1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	</a:t>
            </a:r>
          </a:p>
          <a:p>
            <a:r>
              <a:rPr kumimoji="1" lang="en-US" altLang="zh-CN" sz="2000" b="1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	</a:t>
            </a:r>
            <a:r>
              <a:rPr kumimoji="1" lang="zh-CN" altLang="en-US" sz="2000" b="1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②安装威顿监控</a:t>
            </a:r>
            <a:r>
              <a:rPr kumimoji="1" lang="en-US" altLang="zh-CN" sz="2000" b="1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(vis2023.exew)</a:t>
            </a:r>
          </a:p>
          <a:p>
            <a:endParaRPr kumimoji="1" lang="en-US" altLang="zh-CN" sz="2000" b="1" dirty="0">
              <a:solidFill>
                <a:schemeClr val="tx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r>
              <a:rPr kumimoji="1" lang="en-US" altLang="zh-CN" sz="2000" b="1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	</a:t>
            </a:r>
            <a:r>
              <a:rPr kumimoji="1" lang="zh-CN" altLang="en-US" sz="2000" b="1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③安装</a:t>
            </a:r>
            <a:r>
              <a:rPr kumimoji="1" lang="en-US" altLang="zh-CN" sz="2000" b="1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BANDIZIP</a:t>
            </a:r>
            <a:r>
              <a:rPr kumimoji="1" lang="zh-CN" altLang="en-US" sz="2000" b="1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压缩包</a:t>
            </a:r>
            <a:endParaRPr kumimoji="1" lang="en-US" altLang="zh-CN" sz="2000" b="1" dirty="0">
              <a:solidFill>
                <a:schemeClr val="tx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endParaRPr kumimoji="1" lang="en-US" altLang="zh-CN" sz="2000" b="1" dirty="0">
              <a:solidFill>
                <a:schemeClr val="tx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r>
              <a:rPr kumimoji="1" lang="en-US" altLang="zh-CN" sz="2000" b="1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	</a:t>
            </a:r>
            <a:r>
              <a:rPr kumimoji="1" lang="zh-CN" altLang="en-US" sz="2000" b="1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④安装</a:t>
            </a:r>
            <a:r>
              <a:rPr kumimoji="1" lang="en-US" altLang="zh-CN" sz="2000" b="1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Silverlight</a:t>
            </a:r>
            <a:r>
              <a:rPr kumimoji="1" lang="zh-CN" altLang="en-US" sz="2000" b="1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插件</a:t>
            </a:r>
            <a:endParaRPr kumimoji="1" lang="en-US" altLang="zh-CN" sz="2000" b="1" dirty="0">
              <a:solidFill>
                <a:schemeClr val="tx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endParaRPr kumimoji="1" lang="en-US" altLang="zh-CN" sz="2000" b="1" dirty="0">
              <a:solidFill>
                <a:schemeClr val="tx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r>
              <a:rPr kumimoji="1" lang="en-US" altLang="zh-CN" sz="2000" b="1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	</a:t>
            </a:r>
            <a:r>
              <a:rPr kumimoji="1" lang="zh-CN" altLang="en-US" sz="2000" b="1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⑤进行</a:t>
            </a:r>
            <a:r>
              <a:rPr kumimoji="1" lang="en-US" altLang="zh-CN" sz="2000" b="1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windows</a:t>
            </a:r>
            <a:r>
              <a:rPr kumimoji="1" lang="zh-CN" altLang="en-US" sz="2000" b="1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认证</a:t>
            </a:r>
            <a:endParaRPr kumimoji="1" lang="en-US" altLang="zh-CN" sz="2000" b="1" dirty="0">
              <a:solidFill>
                <a:schemeClr val="tx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r>
              <a:rPr kumimoji="1" lang="en-US" altLang="zh-CN" sz="2000" b="1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	</a:t>
            </a:r>
            <a:r>
              <a:rPr kumimoji="1" lang="zh-CN" altLang="en-US" sz="2000" b="1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（如当天无法认证，请记录并于第二天在认证）</a:t>
            </a:r>
            <a:endParaRPr kumimoji="1" lang="en-US" altLang="zh-CN" sz="2000" b="1" dirty="0">
              <a:solidFill>
                <a:schemeClr val="tx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endParaRPr kumimoji="1" lang="en-US" altLang="zh-CN" sz="2000" b="1" dirty="0">
              <a:solidFill>
                <a:schemeClr val="tx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r>
              <a:rPr kumimoji="1" lang="en-US" altLang="zh-CN" sz="2000" b="1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	</a:t>
            </a:r>
            <a:r>
              <a:rPr kumimoji="1" lang="zh-CN" altLang="en-US" sz="2000" b="1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⑥安装</a:t>
            </a:r>
            <a:r>
              <a:rPr kumimoji="1" lang="en-US" altLang="zh-CN" sz="2000" b="1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MDE</a:t>
            </a:r>
            <a:r>
              <a:rPr kumimoji="1" lang="zh-CN" altLang="en-US" sz="2000" b="1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，右键管理员运行</a:t>
            </a:r>
            <a:r>
              <a:rPr kumimoji="1" lang="en-US" altLang="zh-CN" sz="2000" b="1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MDEOnboard_0100win10.bat</a:t>
            </a:r>
            <a:r>
              <a:rPr kumimoji="1" lang="zh-CN" altLang="en-US" sz="2000" b="1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文件</a:t>
            </a:r>
            <a:endParaRPr kumimoji="1" lang="en-US" altLang="zh-CN" sz="2000" b="1" dirty="0">
              <a:solidFill>
                <a:schemeClr val="tx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endParaRPr kumimoji="1" lang="en-US" altLang="zh-CN" sz="2000" b="1" dirty="0">
              <a:solidFill>
                <a:schemeClr val="tx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r>
              <a:rPr kumimoji="1" lang="en-US" altLang="zh-CN" sz="2000" b="1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	</a:t>
            </a:r>
            <a:r>
              <a:rPr kumimoji="1" lang="zh-CN" altLang="en-US" sz="2000" b="1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⑦安装</a:t>
            </a:r>
            <a:r>
              <a:rPr kumimoji="1" lang="en-US" altLang="zh-CN" sz="2000" b="1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MECM</a:t>
            </a:r>
            <a:r>
              <a:rPr kumimoji="1" lang="zh-CN" altLang="en-US" sz="2000" b="1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，首先将</a:t>
            </a:r>
            <a:r>
              <a:rPr kumimoji="1" lang="en-US" altLang="zh-CN" sz="2000" b="1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7.MECM</a:t>
            </a:r>
            <a:r>
              <a:rPr kumimoji="1" lang="zh-CN" altLang="en-US" sz="2000" b="1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这个文件拷贝到本地</a:t>
            </a:r>
            <a:r>
              <a:rPr kumimoji="1" lang="en-US" altLang="zh-CN" sz="2000" b="1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D</a:t>
            </a:r>
            <a:r>
              <a:rPr kumimoji="1" lang="zh-CN" altLang="en-US" sz="2000" b="1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盘。（安装有</a:t>
            </a:r>
            <a:r>
              <a:rPr kumimoji="1" lang="en-US" altLang="zh-CN" sz="2000" b="1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2</a:t>
            </a:r>
            <a:r>
              <a:rPr kumimoji="1" lang="zh-CN" altLang="en-US" sz="2000" b="1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步具体安装流程看下一页）</a:t>
            </a:r>
            <a:endParaRPr kumimoji="1" lang="en-US" altLang="zh-CN" sz="2000" b="1" dirty="0">
              <a:solidFill>
                <a:schemeClr val="tx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endParaRPr kumimoji="1" lang="en-US" altLang="ja-JP" sz="2400" b="1" dirty="0">
              <a:solidFill>
                <a:schemeClr val="tx1"/>
              </a:solidFill>
              <a:latin typeface="Segoe UI" panose="020B0502040204020203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4B6C874-DB0D-8F49-B1B3-EF800B7D3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775" y="1302481"/>
            <a:ext cx="7482202" cy="258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814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A373F2D-4727-7B76-C00A-8A81A4441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MECM</a:t>
            </a:r>
            <a:r>
              <a:rPr kumimoji="1" lang="zh-CN" altLang="en-US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①安装事项</a:t>
            </a:r>
            <a:endParaRPr kumimoji="1" lang="ja-JP" altLang="en-US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5DD526D7-D0CB-671E-A3F4-17C3285DC258}"/>
              </a:ext>
            </a:extLst>
          </p:cNvPr>
          <p:cNvSpPr/>
          <p:nvPr/>
        </p:nvSpPr>
        <p:spPr>
          <a:xfrm>
            <a:off x="138023" y="983699"/>
            <a:ext cx="11693998" cy="5354039"/>
          </a:xfrm>
          <a:prstGeom prst="roundRect">
            <a:avLst>
              <a:gd name="adj" fmla="val 0"/>
            </a:avLst>
          </a:prstGeom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endParaRPr kumimoji="1" lang="en-US" altLang="ja-JP" sz="2400" b="1" dirty="0">
              <a:solidFill>
                <a:schemeClr val="tx1"/>
              </a:solidFill>
              <a:latin typeface="Segoe UI" panose="020B0502040204020203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D80B2DA-192A-2A5F-026F-EBDFB67F6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838" y="887166"/>
            <a:ext cx="3496874" cy="190930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0A9CC79-C79B-4D78-BD4A-7F3E0B369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7246" y="891420"/>
            <a:ext cx="4246756" cy="132052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D9D67C1-CD1C-D4E4-968E-0DD7986FF2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838" y="2785646"/>
            <a:ext cx="4632033" cy="133573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274E250-79BA-1B68-CAB0-D5208BDD0F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0251" y="2424720"/>
            <a:ext cx="4360746" cy="147659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E9F4463-B1C2-6606-54F3-10A7E89D1AE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24331"/>
          <a:stretch/>
        </p:blipFill>
        <p:spPr>
          <a:xfrm>
            <a:off x="227838" y="4213656"/>
            <a:ext cx="3378536" cy="188647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0DF22B5A-103F-EEE6-8548-077ED26479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7246" y="4220707"/>
            <a:ext cx="5273442" cy="1396278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0F957D14-71CC-867B-49C3-18F7E839CFDD}"/>
              </a:ext>
            </a:extLst>
          </p:cNvPr>
          <p:cNvSpPr txBox="1"/>
          <p:nvPr/>
        </p:nvSpPr>
        <p:spPr>
          <a:xfrm>
            <a:off x="1297998" y="1630583"/>
            <a:ext cx="33785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accent4"/>
                </a:solidFill>
              </a:rPr>
              <a:t>①打开</a:t>
            </a:r>
            <a:r>
              <a:rPr lang="en-US" altLang="zh-CN" sz="1600" dirty="0" err="1">
                <a:solidFill>
                  <a:schemeClr val="accent4"/>
                </a:solidFill>
              </a:rPr>
              <a:t>MECM_Client_Install</a:t>
            </a:r>
            <a:r>
              <a:rPr lang="zh-CN" altLang="en-US" sz="1600" dirty="0">
                <a:solidFill>
                  <a:schemeClr val="accent4"/>
                </a:solidFill>
              </a:rPr>
              <a:t>文件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DEDC1086-0D7E-1304-911A-C27E8A1C2249}"/>
              </a:ext>
            </a:extLst>
          </p:cNvPr>
          <p:cNvSpPr txBox="1"/>
          <p:nvPr/>
        </p:nvSpPr>
        <p:spPr>
          <a:xfrm>
            <a:off x="7138752" y="1873286"/>
            <a:ext cx="3755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accent4"/>
                </a:solidFill>
              </a:rPr>
              <a:t>②打开</a:t>
            </a:r>
            <a:r>
              <a:rPr lang="en-US" altLang="zh-CN" sz="1600" dirty="0" err="1">
                <a:solidFill>
                  <a:schemeClr val="accent4"/>
                </a:solidFill>
              </a:rPr>
              <a:t>MECM_Client</a:t>
            </a:r>
            <a:r>
              <a:rPr lang="zh-CN" altLang="en-US" sz="1600" dirty="0">
                <a:solidFill>
                  <a:schemeClr val="accent4"/>
                </a:solidFill>
              </a:rPr>
              <a:t>安装方法</a:t>
            </a:r>
            <a:r>
              <a:rPr lang="en-US" altLang="zh-CN" sz="1600" dirty="0">
                <a:solidFill>
                  <a:schemeClr val="accent4"/>
                </a:solidFill>
              </a:rPr>
              <a:t>.txt</a:t>
            </a:r>
            <a:endParaRPr lang="zh-CN" altLang="en-US" sz="1600" dirty="0">
              <a:solidFill>
                <a:schemeClr val="accent4"/>
              </a:solidFill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D03E83A0-9984-7D3E-0141-840E3C0015DD}"/>
              </a:ext>
            </a:extLst>
          </p:cNvPr>
          <p:cNvSpPr txBox="1"/>
          <p:nvPr/>
        </p:nvSpPr>
        <p:spPr>
          <a:xfrm>
            <a:off x="1297998" y="2787609"/>
            <a:ext cx="3755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accent4"/>
                </a:solidFill>
              </a:rPr>
              <a:t>③修改路径地址（拷贝在</a:t>
            </a:r>
            <a:r>
              <a:rPr lang="en-US" altLang="zh-CN" sz="1600" dirty="0">
                <a:solidFill>
                  <a:schemeClr val="accent4"/>
                </a:solidFill>
              </a:rPr>
              <a:t>F</a:t>
            </a:r>
            <a:r>
              <a:rPr lang="zh-CN" altLang="en-US" sz="1600" dirty="0">
                <a:solidFill>
                  <a:schemeClr val="accent4"/>
                </a:solidFill>
              </a:rPr>
              <a:t>盘就指向</a:t>
            </a:r>
            <a:r>
              <a:rPr lang="en-US" altLang="zh-CN" sz="1600" dirty="0">
                <a:solidFill>
                  <a:schemeClr val="accent4"/>
                </a:solidFill>
              </a:rPr>
              <a:t>F</a:t>
            </a:r>
            <a:r>
              <a:rPr lang="zh-CN" altLang="en-US" sz="1600" dirty="0">
                <a:solidFill>
                  <a:schemeClr val="accent4"/>
                </a:solidFill>
              </a:rPr>
              <a:t>：）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19847C4F-A045-C083-62DB-056A637DD636}"/>
              </a:ext>
            </a:extLst>
          </p:cNvPr>
          <p:cNvSpPr txBox="1"/>
          <p:nvPr/>
        </p:nvSpPr>
        <p:spPr>
          <a:xfrm>
            <a:off x="7471390" y="3664610"/>
            <a:ext cx="3755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accent4"/>
                </a:solidFill>
              </a:rPr>
              <a:t>④拷贝整条路径地址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FF96C479-D513-4F84-0237-904EB1A01C0A}"/>
              </a:ext>
            </a:extLst>
          </p:cNvPr>
          <p:cNvSpPr txBox="1"/>
          <p:nvPr/>
        </p:nvSpPr>
        <p:spPr>
          <a:xfrm>
            <a:off x="138023" y="6091463"/>
            <a:ext cx="38853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accent4"/>
                </a:solidFill>
              </a:rPr>
              <a:t>⑤搜索</a:t>
            </a:r>
            <a:r>
              <a:rPr lang="en-US" altLang="zh-CN" sz="1600" dirty="0" err="1">
                <a:solidFill>
                  <a:schemeClr val="accent4"/>
                </a:solidFill>
              </a:rPr>
              <a:t>powershell</a:t>
            </a:r>
            <a:r>
              <a:rPr lang="zh-CN" altLang="en-US" sz="1600" dirty="0">
                <a:solidFill>
                  <a:schemeClr val="accent4"/>
                </a:solidFill>
              </a:rPr>
              <a:t>，并以管理员身份运行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91E41CE7-F164-FA6E-EA0E-150B1BC7FAC8}"/>
              </a:ext>
            </a:extLst>
          </p:cNvPr>
          <p:cNvSpPr txBox="1"/>
          <p:nvPr/>
        </p:nvSpPr>
        <p:spPr>
          <a:xfrm>
            <a:off x="7341293" y="4995991"/>
            <a:ext cx="3885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accent4"/>
                </a:solidFill>
              </a:rPr>
              <a:t>⑥在</a:t>
            </a:r>
            <a:r>
              <a:rPr lang="en-US" altLang="zh-CN" sz="1600" dirty="0" err="1">
                <a:solidFill>
                  <a:schemeClr val="accent4"/>
                </a:solidFill>
              </a:rPr>
              <a:t>powershell</a:t>
            </a:r>
            <a:r>
              <a:rPr lang="zh-CN" altLang="en-US" sz="1600" dirty="0">
                <a:solidFill>
                  <a:schemeClr val="accent4"/>
                </a:solidFill>
              </a:rPr>
              <a:t>把拷贝的路径复制进行后运行</a:t>
            </a: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3F6005E9-146B-9028-C39C-08AB59B3B7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80715" y="5705881"/>
            <a:ext cx="3487179" cy="877399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49C04DB1-33C3-F8D4-8A13-326B58F76C1E}"/>
              </a:ext>
            </a:extLst>
          </p:cNvPr>
          <p:cNvSpPr txBox="1"/>
          <p:nvPr/>
        </p:nvSpPr>
        <p:spPr>
          <a:xfrm>
            <a:off x="8257284" y="5780573"/>
            <a:ext cx="3885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accent4"/>
                </a:solidFill>
              </a:rPr>
              <a:t>⑦第⑥步安装完毕预计等待</a:t>
            </a:r>
            <a:r>
              <a:rPr lang="en-US" altLang="zh-CN" sz="1600" dirty="0">
                <a:solidFill>
                  <a:schemeClr val="accent4"/>
                </a:solidFill>
              </a:rPr>
              <a:t>20</a:t>
            </a:r>
            <a:r>
              <a:rPr lang="zh-CN" altLang="en-US" sz="1600" dirty="0">
                <a:solidFill>
                  <a:schemeClr val="accent4"/>
                </a:solidFill>
              </a:rPr>
              <a:t>分钟左右</a:t>
            </a:r>
            <a:endParaRPr lang="en-US" altLang="zh-CN" sz="1600" dirty="0">
              <a:solidFill>
                <a:schemeClr val="accent4"/>
              </a:solidFill>
            </a:endParaRPr>
          </a:p>
          <a:p>
            <a:r>
              <a:rPr lang="zh-CN" altLang="en-US" sz="1600" dirty="0">
                <a:solidFill>
                  <a:schemeClr val="accent4"/>
                </a:solidFill>
              </a:rPr>
              <a:t>看下控制面板中是否有</a:t>
            </a:r>
            <a:r>
              <a:rPr lang="en-US" altLang="zh-CN" sz="1600" dirty="0">
                <a:solidFill>
                  <a:schemeClr val="accent4"/>
                </a:solidFill>
              </a:rPr>
              <a:t>Configuration Manager,</a:t>
            </a:r>
            <a:r>
              <a:rPr lang="zh-CN" altLang="en-US" sz="1600" dirty="0">
                <a:solidFill>
                  <a:schemeClr val="accent4"/>
                </a:solidFill>
              </a:rPr>
              <a:t>有的话就是安装成功</a:t>
            </a:r>
          </a:p>
        </p:txBody>
      </p:sp>
    </p:spTree>
    <p:extLst>
      <p:ext uri="{BB962C8B-B14F-4D97-AF65-F5344CB8AC3E}">
        <p14:creationId xmlns:p14="http://schemas.microsoft.com/office/powerpoint/2010/main" val="470859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A373F2D-4727-7B76-C00A-8A81A4441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MECM</a:t>
            </a:r>
            <a:r>
              <a:rPr lang="zh-CN" altLang="en-US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②</a:t>
            </a:r>
            <a:r>
              <a:rPr kumimoji="1" lang="zh-CN" altLang="en-US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安装事项</a:t>
            </a:r>
            <a:endParaRPr kumimoji="1" lang="ja-JP" altLang="en-US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5DD526D7-D0CB-671E-A3F4-17C3285DC258}"/>
              </a:ext>
            </a:extLst>
          </p:cNvPr>
          <p:cNvSpPr/>
          <p:nvPr/>
        </p:nvSpPr>
        <p:spPr>
          <a:xfrm>
            <a:off x="62522" y="983699"/>
            <a:ext cx="11693998" cy="5354039"/>
          </a:xfrm>
          <a:prstGeom prst="roundRect">
            <a:avLst>
              <a:gd name="adj" fmla="val 0"/>
            </a:avLst>
          </a:prstGeom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endParaRPr kumimoji="1" lang="en-US" altLang="ja-JP" sz="2400" b="1" dirty="0">
              <a:solidFill>
                <a:schemeClr val="tx1"/>
              </a:solidFill>
              <a:latin typeface="Segoe UI" panose="020B0502040204020203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0CA1FD5-8ED1-D540-84B7-C6487A9CF4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3699"/>
            <a:ext cx="3736487" cy="178515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74DD791-9C32-190A-13AB-321EE7B796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6238" y="983699"/>
            <a:ext cx="4105275" cy="178515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52B9866-376D-4C91-1306-4DFBA583BA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6725" y="1172360"/>
            <a:ext cx="4105275" cy="92392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D3A0A90-C1DF-A0FD-6D8D-CC9D51D8B4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336641"/>
            <a:ext cx="4165615" cy="110846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B2968C4-B62F-20B2-445F-24018C80A1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0378" y="3391662"/>
            <a:ext cx="3354359" cy="239169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9117DE8B-C02B-9964-E5C9-388C5D7637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40217" y="4484248"/>
            <a:ext cx="3598290" cy="1085124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7190066E-30A6-C261-DBF4-AA207A842750}"/>
              </a:ext>
            </a:extLst>
          </p:cNvPr>
          <p:cNvSpPr txBox="1"/>
          <p:nvPr/>
        </p:nvSpPr>
        <p:spPr>
          <a:xfrm>
            <a:off x="253493" y="2910980"/>
            <a:ext cx="34829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accent4"/>
                </a:solidFill>
              </a:rPr>
              <a:t>①打开</a:t>
            </a:r>
            <a:r>
              <a:rPr lang="en-US" altLang="zh-CN" sz="1600" dirty="0" err="1">
                <a:solidFill>
                  <a:schemeClr val="accent4"/>
                </a:solidFill>
              </a:rPr>
              <a:t>MECM_RegistrySetup</a:t>
            </a:r>
            <a:r>
              <a:rPr lang="zh-CN" altLang="en-US" sz="1600" dirty="0">
                <a:solidFill>
                  <a:schemeClr val="accent4"/>
                </a:solidFill>
              </a:rPr>
              <a:t>文件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4423EAF7-D1BF-D0B3-F7A3-C7D95DA7276D}"/>
              </a:ext>
            </a:extLst>
          </p:cNvPr>
          <p:cNvSpPr txBox="1"/>
          <p:nvPr/>
        </p:nvSpPr>
        <p:spPr>
          <a:xfrm>
            <a:off x="3672986" y="2910979"/>
            <a:ext cx="48460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accent4"/>
                </a:solidFill>
              </a:rPr>
              <a:t>②打开</a:t>
            </a:r>
            <a:r>
              <a:rPr lang="en-US" altLang="zh-CN" sz="1600" dirty="0" err="1">
                <a:solidFill>
                  <a:schemeClr val="accent4"/>
                </a:solidFill>
              </a:rPr>
              <a:t>MECM_RegistrySetup</a:t>
            </a:r>
            <a:r>
              <a:rPr lang="zh-CN" altLang="en-US" sz="1600" dirty="0">
                <a:solidFill>
                  <a:schemeClr val="accent4"/>
                </a:solidFill>
              </a:rPr>
              <a:t>设定（新增终端）</a:t>
            </a:r>
            <a:r>
              <a:rPr lang="en-US" altLang="zh-CN" sz="1600" dirty="0">
                <a:solidFill>
                  <a:schemeClr val="accent4"/>
                </a:solidFill>
              </a:rPr>
              <a:t>.txt</a:t>
            </a:r>
            <a:endParaRPr lang="zh-CN" altLang="en-US" sz="1600" dirty="0">
              <a:solidFill>
                <a:schemeClr val="accent4"/>
              </a:solidFill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D9FF3AF-9EE3-CC09-6C40-A0ED0CE5AAB9}"/>
              </a:ext>
            </a:extLst>
          </p:cNvPr>
          <p:cNvSpPr txBox="1"/>
          <p:nvPr/>
        </p:nvSpPr>
        <p:spPr>
          <a:xfrm>
            <a:off x="9651914" y="2910979"/>
            <a:ext cx="17062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accent4"/>
                </a:solidFill>
              </a:rPr>
              <a:t>③修改路径地址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B8384D75-27A1-AB54-D0A9-0917553EA4AF}"/>
              </a:ext>
            </a:extLst>
          </p:cNvPr>
          <p:cNvSpPr txBox="1"/>
          <p:nvPr/>
        </p:nvSpPr>
        <p:spPr>
          <a:xfrm>
            <a:off x="811315" y="5999184"/>
            <a:ext cx="17062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accent4"/>
                </a:solidFill>
              </a:rPr>
              <a:t>④复制全路径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5884EFF-6489-A334-61B8-9F07C0C28AB9}"/>
              </a:ext>
            </a:extLst>
          </p:cNvPr>
          <p:cNvSpPr txBox="1"/>
          <p:nvPr/>
        </p:nvSpPr>
        <p:spPr>
          <a:xfrm>
            <a:off x="4193332" y="5999184"/>
            <a:ext cx="41074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accent4"/>
                </a:solidFill>
              </a:rPr>
              <a:t>⑤搜索</a:t>
            </a:r>
            <a:r>
              <a:rPr lang="en-US" altLang="zh-CN" sz="1600" dirty="0" err="1">
                <a:solidFill>
                  <a:schemeClr val="accent4"/>
                </a:solidFill>
              </a:rPr>
              <a:t>powersjell</a:t>
            </a:r>
            <a:r>
              <a:rPr lang="en-US" altLang="zh-CN" sz="1600" dirty="0">
                <a:solidFill>
                  <a:schemeClr val="accent4"/>
                </a:solidFill>
              </a:rPr>
              <a:t> </a:t>
            </a:r>
            <a:r>
              <a:rPr lang="en-US" altLang="zh-CN" sz="1600" dirty="0" err="1">
                <a:solidFill>
                  <a:schemeClr val="accent4"/>
                </a:solidFill>
              </a:rPr>
              <a:t>ise</a:t>
            </a:r>
            <a:r>
              <a:rPr lang="zh-CN" altLang="en-US" sz="1600" dirty="0">
                <a:solidFill>
                  <a:schemeClr val="accent4"/>
                </a:solidFill>
              </a:rPr>
              <a:t>，并以管理员身份运行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4E8D8B72-46BA-D773-C701-1A23D468ECDE}"/>
              </a:ext>
            </a:extLst>
          </p:cNvPr>
          <p:cNvSpPr txBox="1"/>
          <p:nvPr/>
        </p:nvSpPr>
        <p:spPr>
          <a:xfrm>
            <a:off x="8375970" y="5999184"/>
            <a:ext cx="35982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accent4"/>
                </a:solidFill>
              </a:rPr>
              <a:t>⑥之前复制的全路径拷贝进去，运行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822FDFCF-C5B2-23C5-87C4-7CFEFE2C687F}"/>
              </a:ext>
            </a:extLst>
          </p:cNvPr>
          <p:cNvSpPr txBox="1"/>
          <p:nvPr/>
        </p:nvSpPr>
        <p:spPr>
          <a:xfrm>
            <a:off x="3672985" y="187660"/>
            <a:ext cx="5882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accent4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注：由于第二步需要等待的时间比较久，推荐加入工号后，用工号登入进行此事项，并告知电脑领取人保持开机</a:t>
            </a:r>
            <a:r>
              <a:rPr lang="en-US" altLang="zh-CN" sz="1400" dirty="0">
                <a:solidFill>
                  <a:schemeClr val="accent4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4</a:t>
            </a:r>
            <a:r>
              <a:rPr lang="zh-CN" altLang="en-US" sz="1400" dirty="0">
                <a:solidFill>
                  <a:schemeClr val="accent4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小时</a:t>
            </a:r>
          </a:p>
        </p:txBody>
      </p:sp>
    </p:spTree>
    <p:extLst>
      <p:ext uri="{BB962C8B-B14F-4D97-AF65-F5344CB8AC3E}">
        <p14:creationId xmlns:p14="http://schemas.microsoft.com/office/powerpoint/2010/main" val="1502678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A373F2D-4727-7B76-C00A-8A81A4441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关于设定</a:t>
            </a:r>
            <a:r>
              <a:rPr kumimoji="1" lang="en-US" altLang="zh-CN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PC</a:t>
            </a:r>
            <a:r>
              <a:rPr kumimoji="1" lang="zh-CN" altLang="en-US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登入工号事项</a:t>
            </a:r>
            <a:endParaRPr kumimoji="1" lang="ja-JP" altLang="en-US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5DD526D7-D0CB-671E-A3F4-17C3285DC258}"/>
              </a:ext>
            </a:extLst>
          </p:cNvPr>
          <p:cNvSpPr/>
          <p:nvPr/>
        </p:nvSpPr>
        <p:spPr>
          <a:xfrm>
            <a:off x="138023" y="983699"/>
            <a:ext cx="11693998" cy="5354039"/>
          </a:xfrm>
          <a:prstGeom prst="roundRect">
            <a:avLst>
              <a:gd name="adj" fmla="val 0"/>
            </a:avLst>
          </a:prstGeom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endParaRPr kumimoji="1" lang="en-US" altLang="ja-JP" sz="2400" b="1" dirty="0">
              <a:solidFill>
                <a:schemeClr val="tx1"/>
              </a:solidFill>
              <a:latin typeface="Segoe UI" panose="020B0502040204020203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4E8C88E-05A2-E78C-79F6-0AED015E4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334" y="1142847"/>
            <a:ext cx="3390900" cy="2066925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D78B67B0-EDEC-C0AD-01B7-06597C6C9AE2}"/>
              </a:ext>
            </a:extLst>
          </p:cNvPr>
          <p:cNvSpPr txBox="1"/>
          <p:nvPr/>
        </p:nvSpPr>
        <p:spPr>
          <a:xfrm>
            <a:off x="480318" y="3648229"/>
            <a:ext cx="3183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accent4"/>
                </a:solidFill>
              </a:rPr>
              <a:t>①右键此电脑（</a:t>
            </a:r>
            <a:r>
              <a:rPr lang="en-US" altLang="zh-CN" sz="1400" dirty="0">
                <a:solidFill>
                  <a:schemeClr val="accent4"/>
                </a:solidFill>
              </a:rPr>
              <a:t>PC</a:t>
            </a:r>
            <a:r>
              <a:rPr lang="zh-CN" altLang="en-US" sz="1400" dirty="0">
                <a:solidFill>
                  <a:schemeClr val="accent4"/>
                </a:solidFill>
              </a:rPr>
              <a:t>）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C060D3D-88D9-8515-77A0-90AC3312A5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8697" y="1142846"/>
            <a:ext cx="3183097" cy="295648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1AE59D5-42F0-F1A1-6D5B-24CFDFA269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7075" y="1138017"/>
            <a:ext cx="3352199" cy="29564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D8E5B29-7FA9-7BD1-9AC4-5E99EF8C1B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4580" y="4094502"/>
            <a:ext cx="2838428" cy="2550643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77217872-5DA1-7C4C-BFFE-550489D258E5}"/>
              </a:ext>
            </a:extLst>
          </p:cNvPr>
          <p:cNvSpPr txBox="1"/>
          <p:nvPr/>
        </p:nvSpPr>
        <p:spPr>
          <a:xfrm>
            <a:off x="4647063" y="4233689"/>
            <a:ext cx="3183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accent4"/>
                </a:solidFill>
              </a:rPr>
              <a:t>②找到本地用户和组，点组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8A246702-70F8-30C2-804E-37B718A17177}"/>
              </a:ext>
            </a:extLst>
          </p:cNvPr>
          <p:cNvSpPr txBox="1"/>
          <p:nvPr/>
        </p:nvSpPr>
        <p:spPr>
          <a:xfrm>
            <a:off x="8060257" y="3660718"/>
            <a:ext cx="3993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accent4"/>
                </a:solidFill>
              </a:rPr>
              <a:t>③双击</a:t>
            </a:r>
            <a:r>
              <a:rPr lang="en-US" altLang="zh-CN" sz="1400" dirty="0">
                <a:solidFill>
                  <a:schemeClr val="accent4"/>
                </a:solidFill>
              </a:rPr>
              <a:t>Users,</a:t>
            </a:r>
            <a:r>
              <a:rPr lang="zh-CN" altLang="en-US" sz="1400" dirty="0">
                <a:solidFill>
                  <a:schemeClr val="accent4"/>
                </a:solidFill>
              </a:rPr>
              <a:t>点击添加，输入此</a:t>
            </a:r>
            <a:r>
              <a:rPr lang="en-US" altLang="zh-CN" sz="1400" dirty="0">
                <a:solidFill>
                  <a:schemeClr val="accent4"/>
                </a:solidFill>
              </a:rPr>
              <a:t>PC</a:t>
            </a:r>
            <a:r>
              <a:rPr lang="zh-CN" altLang="en-US" sz="1400" dirty="0">
                <a:solidFill>
                  <a:schemeClr val="accent4"/>
                </a:solidFill>
              </a:rPr>
              <a:t>使用者的工号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032EAF15-6EFD-B4E4-8438-55EA3251D367}"/>
              </a:ext>
            </a:extLst>
          </p:cNvPr>
          <p:cNvSpPr txBox="1"/>
          <p:nvPr/>
        </p:nvSpPr>
        <p:spPr>
          <a:xfrm>
            <a:off x="8060257" y="5936691"/>
            <a:ext cx="3993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accent4"/>
                </a:solidFill>
              </a:rPr>
              <a:t>④双击</a:t>
            </a:r>
            <a:r>
              <a:rPr lang="en-US" altLang="zh-CN" sz="1400" dirty="0">
                <a:solidFill>
                  <a:schemeClr val="accent4"/>
                </a:solidFill>
              </a:rPr>
              <a:t>Remote </a:t>
            </a:r>
            <a:r>
              <a:rPr lang="en-US" altLang="zh-CN" sz="1400" dirty="0" err="1">
                <a:solidFill>
                  <a:schemeClr val="accent4"/>
                </a:solidFill>
              </a:rPr>
              <a:t>Dasktop</a:t>
            </a:r>
            <a:r>
              <a:rPr lang="en-US" altLang="zh-CN" sz="1400" dirty="0">
                <a:solidFill>
                  <a:schemeClr val="accent4"/>
                </a:solidFill>
              </a:rPr>
              <a:t>,</a:t>
            </a:r>
            <a:r>
              <a:rPr lang="zh-CN" altLang="en-US" sz="1400" dirty="0">
                <a:solidFill>
                  <a:schemeClr val="accent4"/>
                </a:solidFill>
              </a:rPr>
              <a:t>点击添加，输入此</a:t>
            </a:r>
            <a:r>
              <a:rPr lang="en-US" altLang="zh-CN" sz="1400" dirty="0">
                <a:solidFill>
                  <a:schemeClr val="accent4"/>
                </a:solidFill>
              </a:rPr>
              <a:t>PC</a:t>
            </a:r>
            <a:r>
              <a:rPr lang="zh-CN" altLang="en-US" sz="1400" dirty="0">
                <a:solidFill>
                  <a:schemeClr val="accent4"/>
                </a:solidFill>
              </a:rPr>
              <a:t>使用者的工号</a:t>
            </a:r>
          </a:p>
        </p:txBody>
      </p:sp>
    </p:spTree>
    <p:extLst>
      <p:ext uri="{BB962C8B-B14F-4D97-AF65-F5344CB8AC3E}">
        <p14:creationId xmlns:p14="http://schemas.microsoft.com/office/powerpoint/2010/main" val="2006604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>
            <a:extLst>
              <a:ext uri="{FF2B5EF4-FFF2-40B4-BE49-F238E27FC236}">
                <a16:creationId xmlns:a16="http://schemas.microsoft.com/office/drawing/2014/main" id="{6E2E65A5-625C-6B54-6341-3DC4C9475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结束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1AA4198-164A-7A8D-5D3B-7372548DCE1E}"/>
              </a:ext>
            </a:extLst>
          </p:cNvPr>
          <p:cNvSpPr txBox="1"/>
          <p:nvPr/>
        </p:nvSpPr>
        <p:spPr>
          <a:xfrm>
            <a:off x="1476462" y="3120705"/>
            <a:ext cx="90517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重启</a:t>
            </a:r>
          </a:p>
        </p:txBody>
      </p:sp>
    </p:spTree>
    <p:extLst>
      <p:ext uri="{BB962C8B-B14F-4D97-AF65-F5344CB8AC3E}">
        <p14:creationId xmlns:p14="http://schemas.microsoft.com/office/powerpoint/2010/main" val="4034001013"/>
      </p:ext>
    </p:extLst>
  </p:cSld>
  <p:clrMapOvr>
    <a:masterClrMapping/>
  </p:clrMapOvr>
</p:sld>
</file>

<file path=ppt/theme/theme1.xml><?xml version="1.0" encoding="utf-8"?>
<a:theme xmlns:a="http://schemas.openxmlformats.org/drawingml/2006/main" name="Astemo color theme">
  <a:themeElements>
    <a:clrScheme name="Custom 3">
      <a:dk1>
        <a:srgbClr val="000000"/>
      </a:dk1>
      <a:lt1>
        <a:sysClr val="window" lastClr="FFFFFF"/>
      </a:lt1>
      <a:dk2>
        <a:srgbClr val="2D2D2D"/>
      </a:dk2>
      <a:lt2>
        <a:srgbClr val="237152"/>
      </a:lt2>
      <a:accent1>
        <a:srgbClr val="005387"/>
      </a:accent1>
      <a:accent2>
        <a:srgbClr val="F9A500"/>
      </a:accent2>
      <a:accent3>
        <a:srgbClr val="9B2423"/>
      </a:accent3>
      <a:accent4>
        <a:srgbClr val="FF0026"/>
      </a:accent4>
      <a:accent5>
        <a:srgbClr val="B1000E"/>
      </a:accent5>
      <a:accent6>
        <a:srgbClr val="7E000A"/>
      </a:accent6>
      <a:hlink>
        <a:srgbClr val="005387"/>
      </a:hlink>
      <a:folHlink>
        <a:srgbClr val="9B2423"/>
      </a:folHlink>
    </a:clrScheme>
    <a:fontScheme name="Custom 2">
      <a:majorFont>
        <a:latin typeface="Arial"/>
        <a:ea typeface="Meiryo UI"/>
        <a:cs typeface=""/>
      </a:majorFont>
      <a:minorFont>
        <a:latin typeface="Arial"/>
        <a:ea typeface="Meiryo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stemo color theme" id="{9D3A4BB1-62AA-421C-8573-039E397B5253}" vid="{97CEB345-83DD-43DF-994D-5C65ACEF2A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35B8F14-5EB4-44DC-B5CB-5635DDCDAB9A}">
  <we:reference id="ade73a66-7d9e-4d1a-aacc-411585e02eec" version="1.0.2.1" store="EXCatalog" storeType="EXCatalog"/>
  <we:alternateReferences/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7AB3B1F41A2A3646A1AD09A705431D8D" ma:contentTypeVersion="15" ma:contentTypeDescription="新しいドキュメントを作成します。" ma:contentTypeScope="" ma:versionID="6aeae3dd138922524866b4d9d622bac4">
  <xsd:schema xmlns:xsd="http://www.w3.org/2001/XMLSchema" xmlns:xs="http://www.w3.org/2001/XMLSchema" xmlns:p="http://schemas.microsoft.com/office/2006/metadata/properties" xmlns:ns2="dddf4534-87e7-43d1-b1f1-11615f0692ce" xmlns:ns3="eeb8b205-60f5-4f36-8768-14384acd16b1" targetNamespace="http://schemas.microsoft.com/office/2006/metadata/properties" ma:root="true" ma:fieldsID="7d7ea0651b80ebd53a0a59fc209bca35" ns2:_="" ns3:_="">
    <xsd:import namespace="dddf4534-87e7-43d1-b1f1-11615f0692ce"/>
    <xsd:import namespace="eeb8b205-60f5-4f36-8768-14384acd16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df4534-87e7-43d1-b1f1-11615f0692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b8b205-60f5-4f36-8768-14384acd16b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680a3f92-e3d9-40b5-9d97-6d2a6c0a5576}" ma:internalName="TaxCatchAll" ma:showField="CatchAllData" ma:web="eeb8b205-60f5-4f36-8768-14384acd16b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eb8b205-60f5-4f36-8768-14384acd16b1" xsi:nil="true"/>
  </documentManagement>
</p:properties>
</file>

<file path=customXml/itemProps1.xml><?xml version="1.0" encoding="utf-8"?>
<ds:datastoreItem xmlns:ds="http://schemas.openxmlformats.org/officeDocument/2006/customXml" ds:itemID="{DB461C79-D57F-4892-BFFA-71EEED89AE2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9C92B05-015F-4F60-9CD7-6F2125C9C4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df4534-87e7-43d1-b1f1-11615f0692ce"/>
    <ds:schemaRef ds:uri="eeb8b205-60f5-4f36-8768-14384acd16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69E1ACA-51C2-4C89-9B57-A231EF1EFE3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purl.org/dc/elements/1.1/"/>
    <ds:schemaRef ds:uri="aee465cc-ac13-46b1-b757-abd410e889fb"/>
    <ds:schemaRef ds:uri="http://www.w3.org/XML/1998/namespace"/>
    <ds:schemaRef ds:uri="73955a84-1ae2-46c9-bbf7-04ffed3b932e"/>
    <ds:schemaRef ds:uri="1556190d-b372-472f-bb97-f5b68f2ed860"/>
    <ds:schemaRef ds:uri="eeb8b205-60f5-4f36-8768-14384acd16b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AFDBA78B</Template>
  <TotalTime>666</TotalTime>
  <Words>606</Words>
  <Application>Microsoft Office PowerPoint</Application>
  <PresentationFormat>宽屏</PresentationFormat>
  <Paragraphs>93</Paragraphs>
  <Slides>9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5" baseType="lpstr">
      <vt:lpstr>Microsoft YaHei Light</vt:lpstr>
      <vt:lpstr>Arial</vt:lpstr>
      <vt:lpstr>Calibri</vt:lpstr>
      <vt:lpstr>Segoe UI</vt:lpstr>
      <vt:lpstr>Astemo color theme</vt:lpstr>
      <vt:lpstr>程序包</vt:lpstr>
      <vt:lpstr>安装事项</vt:lpstr>
      <vt:lpstr>设定事项</vt:lpstr>
      <vt:lpstr>设定事项</vt:lpstr>
      <vt:lpstr>连接社内网</vt:lpstr>
      <vt:lpstr>新入域PC安装事项</vt:lpstr>
      <vt:lpstr>MECM①安装事项</vt:lpstr>
      <vt:lpstr>MECM②安装事项</vt:lpstr>
      <vt:lpstr>关于设定PC登入工号事项</vt:lpstr>
      <vt:lpstr>结束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YAMAGUCHI，YUTAKA / 山口豊</dc:creator>
  <cp:lastModifiedBy>王秋骏</cp:lastModifiedBy>
  <cp:revision>42</cp:revision>
  <dcterms:created xsi:type="dcterms:W3CDTF">2022-07-28T07:13:50Z</dcterms:created>
  <dcterms:modified xsi:type="dcterms:W3CDTF">2023-05-15T07:00:57Z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0x0101007AB3B1F41A2A3646A1AD09A705431D8D</vt:lpwstr>
  </property>
  <property fmtid="{D5CDD505-2E9C-101B-9397-08002B2CF9AE}" pid="3" name="MediaServiceImageTags">
    <vt:lpwstr/>
  </property>
</Properties>
</file>